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5"/>
  </p:notesMasterIdLst>
  <p:handoutMasterIdLst>
    <p:handoutMasterId r:id="rId6"/>
  </p:handout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151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FD0F851-EC5A-4D38-B0AD-8093EC10F338}">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83" autoAdjust="0"/>
    <p:restoredTop sz="96012" autoAdjust="0"/>
  </p:normalViewPr>
  <p:slideViewPr>
    <p:cSldViewPr snapToGrid="0">
      <p:cViewPr varScale="1">
        <p:scale>
          <a:sx n="118" d="100"/>
          <a:sy n="118" d="100"/>
        </p:scale>
        <p:origin x="496" y="208"/>
      </p:cViewPr>
      <p:guideLst>
        <p:guide orient="horz" pos="2928"/>
        <p:guide pos="3840"/>
      </p:guideLst>
    </p:cSldViewPr>
  </p:slideViewPr>
  <p:outlineViewPr>
    <p:cViewPr>
      <p:scale>
        <a:sx n="33" d="100"/>
        <a:sy n="33" d="100"/>
      </p:scale>
      <p:origin x="0" y="-5184"/>
    </p:cViewPr>
  </p:outlineViewPr>
  <p:notesTextViewPr>
    <p:cViewPr>
      <p:scale>
        <a:sx n="1" d="1"/>
        <a:sy n="1" d="1"/>
      </p:scale>
      <p:origin x="0" y="0"/>
    </p:cViewPr>
  </p:notesTextViewPr>
  <p:sorterViewPr>
    <p:cViewPr>
      <p:scale>
        <a:sx n="100" d="100"/>
        <a:sy n="100" d="100"/>
      </p:scale>
      <p:origin x="0" y="-5933"/>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tableStyles" Target="tableStyles.xml"/><Relationship Id="rId11" Type="http://schemas.microsoft.com/office/2018/10/relationships/authors" Target="authors.xml"/><Relationship Id="rId12" Type="http://schemas.openxmlformats.org/officeDocument/2006/relationships/slide" Target="slides/slide1.xml"/><Relationship Id="rId13" Type="http://schemas.openxmlformats.org/officeDocument/2006/relationships/slide" Target="slides/slide2.xml"/><Relationship Id="rId14" Type="http://schemas.openxmlformats.org/officeDocument/2006/relationships/slide" Target="slides/slide3.xml"/><Relationship Id="rId15" Type="http://schemas.openxmlformats.org/officeDocument/2006/relationships/slide" Target="slides/slide4.xml"/><Relationship Id="rId16" Type="http://schemas.openxmlformats.org/officeDocument/2006/relationships/slide" Target="slides/slide5.xml"/><Relationship Id="rId17" Type="http://schemas.openxmlformats.org/officeDocument/2006/relationships/slide" Target="slides/slide6.xml"/><Relationship Id="rId18" Type="http://schemas.openxmlformats.org/officeDocument/2006/relationships/slide" Target="slides/slide7.xml"/><Relationship Id="rId19" Type="http://schemas.openxmlformats.org/officeDocument/2006/relationships/slide" Target="slides/slide8.xml"/><Relationship Id="rId2" Type="http://schemas.openxmlformats.org/officeDocument/2006/relationships/customXml" Target="../customXml/item2.xml"/><Relationship Id="rId20" Type="http://schemas.openxmlformats.org/officeDocument/2006/relationships/slide" Target="slides/slide9.xml"/><Relationship Id="rId21" Type="http://schemas.openxmlformats.org/officeDocument/2006/relationships/slide" Target="slides/slide10.xml"/><Relationship Id="rId22" Type="http://schemas.openxmlformats.org/officeDocument/2006/relationships/slide" Target="slides/slide11.xml"/><Relationship Id="rId23" Type="http://schemas.openxmlformats.org/officeDocument/2006/relationships/slide" Target="slides/slide12.xml"/><Relationship Id="rId24" Type="http://schemas.openxmlformats.org/officeDocument/2006/relationships/slide" Target="slides/slide13.xml"/><Relationship Id="rId25" Type="http://schemas.openxmlformats.org/officeDocument/2006/relationships/slide" Target="slides/slide14.xml"/><Relationship Id="rId26" Type="http://schemas.openxmlformats.org/officeDocument/2006/relationships/slide" Target="slides/slide15.xml"/><Relationship Id="rId27" Type="http://schemas.openxmlformats.org/officeDocument/2006/relationships/slide" Target="slides/slide16.xml"/><Relationship Id="rId28" Type="http://schemas.openxmlformats.org/officeDocument/2006/relationships/slide" Target="slides/slide17.xml"/><Relationship Id="rId29" Type="http://schemas.openxmlformats.org/officeDocument/2006/relationships/slide" Target="slides/slide18.xml"/><Relationship Id="rId3" Type="http://schemas.openxmlformats.org/officeDocument/2006/relationships/customXml" Target="../customXml/item3.xml"/><Relationship Id="rId30" Type="http://schemas.openxmlformats.org/officeDocument/2006/relationships/slide" Target="slides/slide19.xml"/><Relationship Id="rId31" Type="http://schemas.openxmlformats.org/officeDocument/2006/relationships/slide" Target="slides/slide20.xml"/><Relationship Id="rId32" Type="http://schemas.openxmlformats.org/officeDocument/2006/relationships/slide" Target="slides/slide21.xml"/><Relationship Id="rId33" Type="http://schemas.openxmlformats.org/officeDocument/2006/relationships/slide" Target="slides/slide22.xml"/><Relationship Id="rId34" Type="http://schemas.openxmlformats.org/officeDocument/2006/relationships/slide" Target="slides/slide23.xml"/><Relationship Id="rId35" Type="http://schemas.openxmlformats.org/officeDocument/2006/relationships/slide" Target="slides/slide24.xml"/><Relationship Id="rId36" Type="http://schemas.openxmlformats.org/officeDocument/2006/relationships/slide" Target="slides/slide25.xml"/><Relationship Id="rId37" Type="http://schemas.openxmlformats.org/officeDocument/2006/relationships/slide" Target="slides/slide26.xml"/><Relationship Id="rId38" Type="http://schemas.openxmlformats.org/officeDocument/2006/relationships/slide" Target="slides/slide27.xml"/><Relationship Id="rId39" Type="http://schemas.openxmlformats.org/officeDocument/2006/relationships/slide" Target="slides/slide28.xml"/><Relationship Id="rId4" Type="http://schemas.openxmlformats.org/officeDocument/2006/relationships/slideMaster" Target="slideMasters/slideMaster1.xml"/><Relationship Id="rId40" Type="http://schemas.openxmlformats.org/officeDocument/2006/relationships/slide" Target="slides/slide29.xml"/><Relationship Id="rId41" Type="http://schemas.openxmlformats.org/officeDocument/2006/relationships/slide" Target="slides/slide30.xml"/><Relationship Id="rId42" Type="http://schemas.openxmlformats.org/officeDocument/2006/relationships/slide" Target="slides/slide31.xml"/><Relationship Id="rId43" Type="http://schemas.openxmlformats.org/officeDocument/2006/relationships/slide" Target="slides/slide32.xml"/><Relationship Id="rId44" Type="http://schemas.openxmlformats.org/officeDocument/2006/relationships/slide" Target="slides/slide33.xml"/><Relationship Id="rId45" Type="http://schemas.openxmlformats.org/officeDocument/2006/relationships/slide" Target="slides/slide34.xml"/><Relationship Id="rId46" Type="http://schemas.openxmlformats.org/officeDocument/2006/relationships/slide" Target="slides/slide35.xml"/><Relationship Id="rId47" Type="http://schemas.openxmlformats.org/officeDocument/2006/relationships/slide" Target="slides/slide36.xml"/><Relationship Id="rId48" Type="http://schemas.openxmlformats.org/officeDocument/2006/relationships/slide" Target="slides/slide37.xml"/><Relationship Id="rId49" Type="http://schemas.openxmlformats.org/officeDocument/2006/relationships/slide" Target="slides/slide38.xml"/><Relationship Id="rId5" Type="http://schemas.openxmlformats.org/officeDocument/2006/relationships/notesMaster" Target="notesMasters/notesMaster1.xml"/><Relationship Id="rId50" Type="http://schemas.openxmlformats.org/officeDocument/2006/relationships/slide" Target="slides/slide39.xml"/><Relationship Id="rId51" Type="http://schemas.openxmlformats.org/officeDocument/2006/relationships/slide" Target="slides/slide40.xml"/><Relationship Id="rId52" Type="http://schemas.openxmlformats.org/officeDocument/2006/relationships/slide" Target="slides/slide41.xml"/><Relationship Id="rId53" Type="http://schemas.openxmlformats.org/officeDocument/2006/relationships/slide" Target="slides/slide42.xml"/><Relationship Id="rId54" Type="http://schemas.openxmlformats.org/officeDocument/2006/relationships/slide" Target="slides/slide43.xml"/><Relationship Id="rId55" Type="http://schemas.openxmlformats.org/officeDocument/2006/relationships/slide" Target="slides/slide44.xml"/><Relationship Id="rId56" Type="http://schemas.openxmlformats.org/officeDocument/2006/relationships/slide" Target="slides/slide45.xml"/><Relationship Id="rId57" Type="http://schemas.openxmlformats.org/officeDocument/2006/relationships/slide" Target="slides/slide46.xml"/><Relationship Id="rId58" Type="http://schemas.openxmlformats.org/officeDocument/2006/relationships/slide" Target="slides/slide47.xml"/><Relationship Id="rId59" Type="http://schemas.openxmlformats.org/officeDocument/2006/relationships/slide" Target="slides/slide48.xml"/><Relationship Id="rId6" Type="http://schemas.openxmlformats.org/officeDocument/2006/relationships/handoutMaster" Target="handoutMasters/handoutMaster1.xml"/><Relationship Id="rId60" Type="http://schemas.openxmlformats.org/officeDocument/2006/relationships/slide" Target="slides/slide49.xml"/><Relationship Id="rId61" Type="http://schemas.openxmlformats.org/officeDocument/2006/relationships/slide" Target="slides/slide50.xml"/><Relationship Id="rId62" Type="http://schemas.openxmlformats.org/officeDocument/2006/relationships/slide" Target="slides/slide51.xml"/><Relationship Id="rId63" Type="http://schemas.openxmlformats.org/officeDocument/2006/relationships/slide" Target="slides/slide52.xml"/><Relationship Id="rId64" Type="http://schemas.openxmlformats.org/officeDocument/2006/relationships/slide" Target="slides/slide53.xml"/><Relationship Id="rId65" Type="http://schemas.openxmlformats.org/officeDocument/2006/relationships/slide" Target="slides/slide54.xml"/><Relationship Id="rId66" Type="http://schemas.openxmlformats.org/officeDocument/2006/relationships/slide" Target="slides/slide55.xml"/><Relationship Id="rId67" Type="http://schemas.openxmlformats.org/officeDocument/2006/relationships/slide" Target="slides/slide56.xml"/><Relationship Id="rId68" Type="http://schemas.openxmlformats.org/officeDocument/2006/relationships/slide" Target="slides/slide57.xml"/><Relationship Id="rId69" Type="http://schemas.openxmlformats.org/officeDocument/2006/relationships/slide" Target="slides/slide58.xml"/><Relationship Id="rId7" Type="http://schemas.openxmlformats.org/officeDocument/2006/relationships/presProps" Target="presProps.xml"/><Relationship Id="rId70" Type="http://schemas.openxmlformats.org/officeDocument/2006/relationships/slide" Target="slides/slide59.xml"/><Relationship Id="rId71" Type="http://schemas.openxmlformats.org/officeDocument/2006/relationships/slide" Target="slides/slide60.xml"/><Relationship Id="rId72" Type="http://schemas.openxmlformats.org/officeDocument/2006/relationships/slide" Target="slides/slide61.xml"/><Relationship Id="rId73" Type="http://schemas.openxmlformats.org/officeDocument/2006/relationships/slide" Target="slides/slide62.xml"/><Relationship Id="rId8" Type="http://schemas.openxmlformats.org/officeDocument/2006/relationships/viewProps" Target="viewProps.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022A2D-42FA-4553-8772-8DAE87B7695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FDD895D-FAE0-4BCC-A867-FF4B70D9BF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568A188-91E3-4091-B70E-E1E6D807C522}" type="datetimeFigureOut">
              <a:rPr lang="en-US" smtClean="0"/>
              <a:t>7/29/24</a:t>
            </a:fld>
            <a:endParaRPr lang="en-US" dirty="0"/>
          </a:p>
        </p:txBody>
      </p:sp>
      <p:sp>
        <p:nvSpPr>
          <p:cNvPr id="4" name="Footer Placeholder 3">
            <a:extLst>
              <a:ext uri="{FF2B5EF4-FFF2-40B4-BE49-F238E27FC236}">
                <a16:creationId xmlns:a16="http://schemas.microsoft.com/office/drawing/2014/main" id="{4C4706EC-595E-4FD0-9EC4-968864CC93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699D8E-A980-43D3-BFB9-0812FFA36A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EE72E-E5A5-44ED-A736-DB8D8EE9B4C6}" type="slidenum">
              <a:rPr lang="en-US" smtClean="0"/>
              <a:t>‹#›</a:t>
            </a:fld>
            <a:endParaRPr lang="en-US" dirty="0"/>
          </a:p>
        </p:txBody>
      </p:sp>
    </p:spTree>
    <p:extLst>
      <p:ext uri="{BB962C8B-B14F-4D97-AF65-F5344CB8AC3E}">
        <p14:creationId xmlns:p14="http://schemas.microsoft.com/office/powerpoint/2010/main" val="3946174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02412-B176-4E06-823F-C66FEB3E21FB}"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942FC2-A162-47B3-989B-571A62414964}" type="slidenum">
              <a:rPr lang="en-US" smtClean="0"/>
              <a:t>‹#›</a:t>
            </a:fld>
            <a:endParaRPr lang="en-US" dirty="0"/>
          </a:p>
        </p:txBody>
      </p:sp>
    </p:spTree>
    <p:extLst>
      <p:ext uri="{BB962C8B-B14F-4D97-AF65-F5344CB8AC3E}">
        <p14:creationId xmlns:p14="http://schemas.microsoft.com/office/powerpoint/2010/main" val="3891327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F982E0B2-AA9C-441C-A08E-A9DF9CF12116}"/>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34325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745F42-F11E-4295-BA16-71120E66B951}"/>
              </a:ext>
              <a:ext uri="{C183D7F6-B498-43B3-948B-1728B52AA6E4}">
                <adec:decorative xmlns:adec="http://schemas.microsoft.com/office/drawing/2017/decorative" val="1"/>
              </a:ext>
            </a:extLst>
          </p:cNvPr>
          <p:cNvSpPr/>
          <p:nvPr userDrawn="1"/>
        </p:nvSpPr>
        <p:spPr>
          <a:xfrm>
            <a:off x="0" y="2980706"/>
            <a:ext cx="12192000" cy="3877293"/>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3036F7FC-6006-4472-BC70-30C283ABC126}"/>
              </a:ext>
            </a:extLst>
          </p:cNvPr>
          <p:cNvSpPr>
            <a:spLocks noGrp="1"/>
          </p:cNvSpPr>
          <p:nvPr>
            <p:ph type="title" hasCustomPrompt="1"/>
          </p:nvPr>
        </p:nvSpPr>
        <p:spPr>
          <a:xfrm>
            <a:off x="540988" y="540000"/>
            <a:ext cx="3884962" cy="2011680"/>
          </a:xfrm>
          <a:prstGeom prst="rect">
            <a:avLst/>
          </a:prstGeom>
        </p:spPr>
        <p:txBody>
          <a:bodyPr anchor="ctr" anchorCtr="0"/>
          <a:lstStyle>
            <a:lvl1pPr algn="ctr">
              <a:defRPr/>
            </a:lvl1pPr>
          </a:lstStyle>
          <a:p>
            <a:pPr algn="ctr"/>
            <a:r>
              <a:rPr lang="en-US" dirty="0"/>
              <a:t>Click to add title</a:t>
            </a:r>
          </a:p>
        </p:txBody>
      </p:sp>
      <p:cxnSp>
        <p:nvCxnSpPr>
          <p:cNvPr id="8" name="Straight Connector 7">
            <a:extLst>
              <a:ext uri="{FF2B5EF4-FFF2-40B4-BE49-F238E27FC236}">
                <a16:creationId xmlns:a16="http://schemas.microsoft.com/office/drawing/2014/main" id="{3265A73B-104E-43C7-BBEC-C2B3D52E1C21}"/>
              </a:ext>
              <a:ext uri="{C183D7F6-B498-43B3-948B-1728B52AA6E4}">
                <adec:decorative xmlns:adec="http://schemas.microsoft.com/office/drawing/2017/decorative" val="1"/>
              </a:ext>
            </a:extLst>
          </p:cNvPr>
          <p:cNvCxnSpPr>
            <a:cxnSpLocks/>
          </p:cNvCxnSpPr>
          <p:nvPr userDrawn="1"/>
        </p:nvCxnSpPr>
        <p:spPr>
          <a:xfrm rot="5400000">
            <a:off x="4714750" y="1545840"/>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8FE0F1ED-567A-464B-A7AB-53B58F510B08}"/>
              </a:ext>
            </a:extLst>
          </p:cNvPr>
          <p:cNvSpPr>
            <a:spLocks noGrp="1"/>
          </p:cNvSpPr>
          <p:nvPr>
            <p:ph idx="1" hasCustomPrompt="1"/>
          </p:nvPr>
        </p:nvSpPr>
        <p:spPr>
          <a:xfrm>
            <a:off x="5543552" y="540000"/>
            <a:ext cx="6107460" cy="2011680"/>
          </a:xfrm>
          <a:prstGeom prst="rect">
            <a:avLst/>
          </a:prstGeom>
        </p:spPr>
        <p:txBody>
          <a:bodyPr anchor="ctr">
            <a:normAutofit/>
          </a:bodyPr>
          <a:lstStyle>
            <a:lvl1pPr marL="0" indent="0" algn="l">
              <a:lnSpc>
                <a:spcPct val="100000"/>
              </a:lnSpc>
              <a:buNone/>
              <a:defRPr sz="1800"/>
            </a:lvl1pPr>
            <a:lvl2pPr>
              <a:defRPr sz="1800"/>
            </a:lvl2pPr>
            <a:lvl3pPr marL="720000" indent="0">
              <a:buNone/>
              <a:defRPr sz="1800"/>
            </a:lvl3pPr>
            <a:lvl4pPr>
              <a:defRPr sz="1800"/>
            </a:lvl4pPr>
            <a:lvl5pPr marL="14400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4" name="Table Placeholder 3">
            <a:extLst>
              <a:ext uri="{FF2B5EF4-FFF2-40B4-BE49-F238E27FC236}">
                <a16:creationId xmlns:a16="http://schemas.microsoft.com/office/drawing/2014/main" id="{EBDB4AB8-A251-1D19-89FE-D1E389DC72CE}"/>
              </a:ext>
            </a:extLst>
          </p:cNvPr>
          <p:cNvSpPr>
            <a:spLocks noGrp="1"/>
          </p:cNvSpPr>
          <p:nvPr>
            <p:ph type="tbl" sz="quarter" idx="13" hasCustomPrompt="1"/>
          </p:nvPr>
        </p:nvSpPr>
        <p:spPr>
          <a:xfrm>
            <a:off x="540988" y="3487738"/>
            <a:ext cx="11110023" cy="2486025"/>
          </a:xfrm>
          <a:prstGeom prst="rect">
            <a:avLst/>
          </a:prstGeom>
        </p:spPr>
        <p:txBody>
          <a:bodyPr/>
          <a:lstStyle>
            <a:lvl1pPr>
              <a:defRPr/>
            </a:lvl1pPr>
          </a:lstStyle>
          <a:p>
            <a:r>
              <a:rPr lang="en-US" dirty="0"/>
              <a:t>Click icon to insert table</a:t>
            </a:r>
          </a:p>
        </p:txBody>
      </p:sp>
      <p:sp>
        <p:nvSpPr>
          <p:cNvPr id="15" name="Date Placeholder 3">
            <a:extLst>
              <a:ext uri="{FF2B5EF4-FFF2-40B4-BE49-F238E27FC236}">
                <a16:creationId xmlns:a16="http://schemas.microsoft.com/office/drawing/2014/main" id="{F23808ED-A697-419E-B2B9-925BC80462D9}"/>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6" name="Footer Placeholder 4">
            <a:extLst>
              <a:ext uri="{FF2B5EF4-FFF2-40B4-BE49-F238E27FC236}">
                <a16:creationId xmlns:a16="http://schemas.microsoft.com/office/drawing/2014/main" id="{82CBC00E-8DBE-41F7-B5EC-A273F7184936}"/>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7" name="Slide Number Placeholder 5">
            <a:extLst>
              <a:ext uri="{FF2B5EF4-FFF2-40B4-BE49-F238E27FC236}">
                <a16:creationId xmlns:a16="http://schemas.microsoft.com/office/drawing/2014/main" id="{EC8BA04E-DB40-4D07-9B73-37122A902296}"/>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042310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0A73D-6706-8DB1-BAA5-9EC91EF6D306}"/>
              </a:ext>
              <a:ext uri="{C183D7F6-B498-43B3-948B-1728B52AA6E4}">
                <adec:decorative xmlns:adec="http://schemas.microsoft.com/office/drawing/2017/decorative" val="1"/>
              </a:ext>
            </a:extLst>
          </p:cNvPr>
          <p:cNvSpPr/>
          <p:nvPr userDrawn="1"/>
        </p:nvSpPr>
        <p:spPr>
          <a:xfrm>
            <a:off x="6654794" y="0"/>
            <a:ext cx="5537206"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2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7091677" y="548640"/>
            <a:ext cx="4663440" cy="1371600"/>
          </a:xfrm>
          <a:prstGeom prst="rect">
            <a:avLst/>
          </a:prstGeom>
        </p:spPr>
        <p:txBody>
          <a:bodyPr wrap="square" anchor="b" anchorCtr="0">
            <a:normAutofit/>
          </a:bodyPr>
          <a:lstStyle>
            <a:lvl1pPr algn="ctr">
              <a:defRPr/>
            </a:lvl1pPr>
          </a:lstStyle>
          <a:p>
            <a:pPr algn="ctr"/>
            <a:r>
              <a:rPr lang="en-US" dirty="0"/>
              <a:t>Click to add title</a:t>
            </a:r>
          </a:p>
        </p:txBody>
      </p:sp>
      <p:sp>
        <p:nvSpPr>
          <p:cNvPr id="3" name="Content Placeholder 3">
            <a:extLst>
              <a:ext uri="{FF2B5EF4-FFF2-40B4-BE49-F238E27FC236}">
                <a16:creationId xmlns:a16="http://schemas.microsoft.com/office/drawing/2014/main" id="{6A2E018F-B83F-5D9E-94F4-2B1C285CED13}"/>
              </a:ext>
            </a:extLst>
          </p:cNvPr>
          <p:cNvSpPr>
            <a:spLocks noGrp="1"/>
          </p:cNvSpPr>
          <p:nvPr>
            <p:ph sz="quarter" idx="19" hasCustomPrompt="1"/>
          </p:nvPr>
        </p:nvSpPr>
        <p:spPr>
          <a:xfrm>
            <a:off x="548640" y="548640"/>
            <a:ext cx="5575300" cy="5656016"/>
          </a:xfrm>
          <a:prstGeom prst="rect">
            <a:avLst/>
          </a:prstGeom>
        </p:spPr>
        <p:txBody>
          <a:bodyPr>
            <a:noAutofit/>
          </a:bodyPr>
          <a:lstStyle>
            <a:lvl1pPr marL="283464" indent="-283464">
              <a:spcBef>
                <a:spcPts val="500"/>
              </a:spcBef>
              <a:defRPr sz="1800"/>
            </a:lvl1pPr>
            <a:lvl2pPr marL="283464">
              <a:spcBef>
                <a:spcPts val="500"/>
              </a:spcBef>
              <a:defRPr sz="1800"/>
            </a:lvl2pPr>
            <a:lvl3pPr marL="685800" indent="-283464">
              <a:spcBef>
                <a:spcPts val="500"/>
              </a:spcBef>
              <a:defRPr sz="1800"/>
            </a:lvl3pPr>
            <a:lvl4pPr marL="685800">
              <a:spcBef>
                <a:spcPts val="500"/>
              </a:spcBef>
              <a:defRPr sz="1800"/>
            </a:lvl4pPr>
            <a:lvl5pPr marL="1143000" indent="-283464">
              <a:spcBef>
                <a:spcPts val="5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Content Placeholder 3">
            <a:extLst>
              <a:ext uri="{FF2B5EF4-FFF2-40B4-BE49-F238E27FC236}">
                <a16:creationId xmlns:a16="http://schemas.microsoft.com/office/drawing/2014/main" id="{2266A202-7CFD-8B3B-C33C-D85F06445EC8}"/>
              </a:ext>
            </a:extLst>
          </p:cNvPr>
          <p:cNvSpPr>
            <a:spLocks noGrp="1"/>
          </p:cNvSpPr>
          <p:nvPr>
            <p:ph sz="quarter" idx="18" hasCustomPrompt="1"/>
          </p:nvPr>
        </p:nvSpPr>
        <p:spPr>
          <a:xfrm>
            <a:off x="7091676" y="2751236"/>
            <a:ext cx="4663440" cy="3453420"/>
          </a:xfrm>
          <a:prstGeom prst="rect">
            <a:avLst/>
          </a:prstGeom>
        </p:spPr>
        <p:txBody>
          <a:bodyPr lIns="137160">
            <a:noAutofit/>
          </a:bodyPr>
          <a:lstStyle>
            <a:lvl1pPr marL="342900" indent="-342900">
              <a:spcBef>
                <a:spcPts val="1000"/>
              </a:spcBef>
              <a:buClr>
                <a:schemeClr val="accent5">
                  <a:lumMod val="60000"/>
                  <a:lumOff val="40000"/>
                </a:schemeClr>
              </a:buClr>
              <a:buFont typeface="+mj-lt"/>
              <a:buAutoNum type="arabicPeriod"/>
              <a:defRPr sz="1800"/>
            </a:lvl1pPr>
            <a:lvl2pPr marL="702900" indent="-342900">
              <a:spcBef>
                <a:spcPts val="1000"/>
              </a:spcBef>
              <a:buClr>
                <a:schemeClr val="accent5">
                  <a:lumMod val="60000"/>
                  <a:lumOff val="40000"/>
                </a:schemeClr>
              </a:buClr>
              <a:buFont typeface="+mj-lt"/>
              <a:buAutoNum type="arabicPeriod"/>
              <a:defRPr sz="1800"/>
            </a:lvl2pPr>
            <a:lvl3pPr marL="1139436" indent="-342900">
              <a:spcBef>
                <a:spcPts val="1000"/>
              </a:spcBef>
              <a:buClr>
                <a:schemeClr val="accent5">
                  <a:lumMod val="60000"/>
                  <a:lumOff val="40000"/>
                </a:schemeClr>
              </a:buClr>
              <a:buFont typeface="+mj-lt"/>
              <a:buAutoNum type="arabicPeriod"/>
              <a:defRPr sz="1800"/>
            </a:lvl3pPr>
            <a:lvl4pPr marL="1422900" indent="-342900">
              <a:spcBef>
                <a:spcPts val="1000"/>
              </a:spcBef>
              <a:buClr>
                <a:schemeClr val="accent5">
                  <a:lumMod val="60000"/>
                  <a:lumOff val="40000"/>
                </a:schemeClr>
              </a:buClr>
              <a:buFont typeface="+mj-lt"/>
              <a:buAutoNum type="arabicPeriod"/>
              <a:defRPr sz="1800"/>
            </a:lvl4pPr>
            <a:lvl5pPr marL="1859436" indent="-342900">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cxnSp>
        <p:nvCxnSpPr>
          <p:cNvPr id="8" name="Straight Connector 7">
            <a:extLst>
              <a:ext uri="{FF2B5EF4-FFF2-40B4-BE49-F238E27FC236}">
                <a16:creationId xmlns:a16="http://schemas.microsoft.com/office/drawing/2014/main" id="{10EFDB4E-BF6D-A408-5BC2-566CFAECDB4A}"/>
              </a:ext>
              <a:ext uri="{C183D7F6-B498-43B3-948B-1728B52AA6E4}">
                <adec:decorative xmlns:adec="http://schemas.microsoft.com/office/drawing/2017/decorative" val="1"/>
              </a:ext>
            </a:extLst>
          </p:cNvPr>
          <p:cNvCxnSpPr>
            <a:cxnSpLocks/>
          </p:cNvCxnSpPr>
          <p:nvPr userDrawn="1"/>
        </p:nvCxnSpPr>
        <p:spPr>
          <a:xfrm>
            <a:off x="914673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313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EF848A-75B5-49A0-A26E-E3931F22D975}"/>
              </a:ext>
            </a:extLst>
          </p:cNvPr>
          <p:cNvSpPr>
            <a:spLocks noGrp="1"/>
          </p:cNvSpPr>
          <p:nvPr>
            <p:ph type="ctrTitle" hasCustomPrompt="1"/>
          </p:nvPr>
        </p:nvSpPr>
        <p:spPr>
          <a:xfrm>
            <a:off x="3870326" y="539751"/>
            <a:ext cx="4451349" cy="2082226"/>
          </a:xfrm>
          <a:prstGeom prst="rect">
            <a:avLst/>
          </a:prstGeom>
        </p:spPr>
        <p:txBody>
          <a:bodyPr anchor="b"/>
          <a:lstStyle>
            <a:lvl1pPr algn="ctr">
              <a:defRPr/>
            </a:lvl1pPr>
          </a:lstStyle>
          <a:p>
            <a:r>
              <a:rPr lang="en-US" dirty="0"/>
              <a:t>Click to add title</a:t>
            </a:r>
          </a:p>
        </p:txBody>
      </p:sp>
      <p:sp>
        <p:nvSpPr>
          <p:cNvPr id="8" name="Subtitle 7">
            <a:extLst>
              <a:ext uri="{FF2B5EF4-FFF2-40B4-BE49-F238E27FC236}">
                <a16:creationId xmlns:a16="http://schemas.microsoft.com/office/drawing/2014/main" id="{0D20A319-635D-423F-BBAC-55CDC1785605}"/>
              </a:ext>
            </a:extLst>
          </p:cNvPr>
          <p:cNvSpPr>
            <a:spLocks noGrp="1"/>
          </p:cNvSpPr>
          <p:nvPr>
            <p:ph type="subTitle" idx="1" hasCustomPrompt="1"/>
          </p:nvPr>
        </p:nvSpPr>
        <p:spPr>
          <a:xfrm>
            <a:off x="3870326" y="4248000"/>
            <a:ext cx="4451349" cy="2082226"/>
          </a:xfrm>
          <a:prstGeom prst="rect">
            <a:avLst/>
          </a:prstGeom>
        </p:spPr>
        <p:txBody>
          <a:bodyPr>
            <a:normAutofit/>
          </a:bodyPr>
          <a:lstStyle>
            <a:lvl1pPr marL="0" indent="0" algn="ctr">
              <a:buNone/>
              <a:defRPr sz="1800" i="1"/>
            </a:lvl1pPr>
          </a:lstStyle>
          <a:p>
            <a:r>
              <a:rPr lang="en-US" dirty="0"/>
              <a:t>Click to add subtitle</a:t>
            </a:r>
          </a:p>
        </p:txBody>
      </p:sp>
      <p:grpSp>
        <p:nvGrpSpPr>
          <p:cNvPr id="24" name="Group 23">
            <a:extLst>
              <a:ext uri="{FF2B5EF4-FFF2-40B4-BE49-F238E27FC236}">
                <a16:creationId xmlns:a16="http://schemas.microsoft.com/office/drawing/2014/main" id="{31AFB269-EE5A-41D3-BCD6-D9F59CE699B7}"/>
              </a:ext>
              <a:ext uri="{C183D7F6-B498-43B3-948B-1728B52AA6E4}">
                <adec:decorative xmlns:adec="http://schemas.microsoft.com/office/drawing/2017/decorative" val="1"/>
              </a:ext>
            </a:extLst>
          </p:cNvPr>
          <p:cNvGrpSpPr/>
          <p:nvPr userDrawn="1"/>
        </p:nvGrpSpPr>
        <p:grpSpPr>
          <a:xfrm>
            <a:off x="5354952" y="3043393"/>
            <a:ext cx="1481845" cy="787628"/>
            <a:chOff x="4987925" y="2840038"/>
            <a:chExt cx="2216150" cy="1177924"/>
          </a:xfrm>
        </p:grpSpPr>
        <p:sp>
          <p:nvSpPr>
            <p:cNvPr id="28" name="Rectangle 27">
              <a:extLst>
                <a:ext uri="{FF2B5EF4-FFF2-40B4-BE49-F238E27FC236}">
                  <a16:creationId xmlns:a16="http://schemas.microsoft.com/office/drawing/2014/main" id="{45469245-EBD6-4BF4-B555-140F59F51604}"/>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9" name="Rectangle 28">
              <a:extLst>
                <a:ext uri="{FF2B5EF4-FFF2-40B4-BE49-F238E27FC236}">
                  <a16:creationId xmlns:a16="http://schemas.microsoft.com/office/drawing/2014/main" id="{469BCC58-7D38-43ED-B78C-2D780660AA2B}"/>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0" name="Rectangle 29">
              <a:extLst>
                <a:ext uri="{FF2B5EF4-FFF2-40B4-BE49-F238E27FC236}">
                  <a16:creationId xmlns:a16="http://schemas.microsoft.com/office/drawing/2014/main" id="{0A8F2EBB-150B-4044-A215-E7B7EAD742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33" name="Group 32">
              <a:extLst>
                <a:ext uri="{FF2B5EF4-FFF2-40B4-BE49-F238E27FC236}">
                  <a16:creationId xmlns:a16="http://schemas.microsoft.com/office/drawing/2014/main" id="{E3CC0AD8-7413-4C81-9A62-702945CC3BE8}"/>
                </a:ext>
              </a:extLst>
            </p:cNvPr>
            <p:cNvGrpSpPr/>
            <p:nvPr/>
          </p:nvGrpSpPr>
          <p:grpSpPr>
            <a:xfrm>
              <a:off x="5614944" y="3117662"/>
              <a:ext cx="1009280" cy="464739"/>
              <a:chOff x="4432859" y="3200647"/>
              <a:chExt cx="1009280" cy="464739"/>
            </a:xfrm>
          </p:grpSpPr>
          <p:sp>
            <p:nvSpPr>
              <p:cNvPr id="41" name="Freeform: Shape 40">
                <a:extLst>
                  <a:ext uri="{FF2B5EF4-FFF2-40B4-BE49-F238E27FC236}">
                    <a16:creationId xmlns:a16="http://schemas.microsoft.com/office/drawing/2014/main" id="{2502799B-0C00-4D54-A631-1E79EAA52AFC}"/>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42" name="Freeform: Shape 41">
                <a:extLst>
                  <a:ext uri="{FF2B5EF4-FFF2-40B4-BE49-F238E27FC236}">
                    <a16:creationId xmlns:a16="http://schemas.microsoft.com/office/drawing/2014/main" id="{64E9F509-6627-4770-8A74-970F83C54B15}"/>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34" name="Group 33">
              <a:extLst>
                <a:ext uri="{FF2B5EF4-FFF2-40B4-BE49-F238E27FC236}">
                  <a16:creationId xmlns:a16="http://schemas.microsoft.com/office/drawing/2014/main" id="{5C187A2A-8F72-40F1-B320-D3B624B54859}"/>
                </a:ext>
              </a:extLst>
            </p:cNvPr>
            <p:cNvGrpSpPr/>
            <p:nvPr/>
          </p:nvGrpSpPr>
          <p:grpSpPr>
            <a:xfrm>
              <a:off x="5679979" y="2915338"/>
              <a:ext cx="1080000" cy="1080000"/>
              <a:chOff x="4497894" y="2998323"/>
              <a:chExt cx="1080000" cy="1080000"/>
            </a:xfrm>
          </p:grpSpPr>
          <p:grpSp>
            <p:nvGrpSpPr>
              <p:cNvPr id="35" name="Group 34">
                <a:extLst>
                  <a:ext uri="{FF2B5EF4-FFF2-40B4-BE49-F238E27FC236}">
                    <a16:creationId xmlns:a16="http://schemas.microsoft.com/office/drawing/2014/main" id="{038DCBEB-9435-4A10-828C-CBFA74A08708}"/>
                  </a:ext>
                </a:extLst>
              </p:cNvPr>
              <p:cNvGrpSpPr/>
              <p:nvPr/>
            </p:nvGrpSpPr>
            <p:grpSpPr>
              <a:xfrm rot="13500000">
                <a:off x="4805524" y="2998323"/>
                <a:ext cx="464739" cy="1080000"/>
                <a:chOff x="4511184" y="2470620"/>
                <a:chExt cx="464739" cy="1080000"/>
              </a:xfrm>
            </p:grpSpPr>
            <p:sp>
              <p:nvSpPr>
                <p:cNvPr id="39" name="Freeform: Shape 38">
                  <a:extLst>
                    <a:ext uri="{FF2B5EF4-FFF2-40B4-BE49-F238E27FC236}">
                      <a16:creationId xmlns:a16="http://schemas.microsoft.com/office/drawing/2014/main" id="{A8CE8E01-DABF-4783-A397-EDB1A91E2950}"/>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40" name="Straight Connector 39">
                  <a:extLst>
                    <a:ext uri="{FF2B5EF4-FFF2-40B4-BE49-F238E27FC236}">
                      <a16:creationId xmlns:a16="http://schemas.microsoft.com/office/drawing/2014/main" id="{6401896A-2EF5-4843-9DC5-ECC0D6F6A7F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B7C02DC-3E0A-45D2-859A-86EB5A3CF979}"/>
                  </a:ext>
                </a:extLst>
              </p:cNvPr>
              <p:cNvGrpSpPr/>
              <p:nvPr/>
            </p:nvGrpSpPr>
            <p:grpSpPr>
              <a:xfrm rot="8100000" flipH="1">
                <a:off x="4542572" y="2998323"/>
                <a:ext cx="464739" cy="1080000"/>
                <a:chOff x="4511184" y="2470620"/>
                <a:chExt cx="464739" cy="1080000"/>
              </a:xfrm>
            </p:grpSpPr>
            <p:sp>
              <p:nvSpPr>
                <p:cNvPr id="37" name="Freeform: Shape 36">
                  <a:extLst>
                    <a:ext uri="{FF2B5EF4-FFF2-40B4-BE49-F238E27FC236}">
                      <a16:creationId xmlns:a16="http://schemas.microsoft.com/office/drawing/2014/main" id="{C5170D8C-ECD3-41D1-83F4-8C2A4AEC277D}"/>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8" name="Straight Connector 37">
                  <a:extLst>
                    <a:ext uri="{FF2B5EF4-FFF2-40B4-BE49-F238E27FC236}">
                      <a16:creationId xmlns:a16="http://schemas.microsoft.com/office/drawing/2014/main" id="{BADB4C03-0F86-4580-B0C9-48DD4B3B67FF}"/>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59948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hasCustomPrompt="1"/>
          </p:nvPr>
        </p:nvSpPr>
        <p:spPr>
          <a:xfrm>
            <a:off x="2197100" y="1079500"/>
            <a:ext cx="7797799" cy="2543594"/>
          </a:xfrm>
          <a:prstGeom prst="rect">
            <a:avLst/>
          </a:prstGeom>
        </p:spPr>
        <p:txBody>
          <a:bodyPr anchor="b">
            <a:normAutofit/>
          </a:bodyPr>
          <a:lstStyle>
            <a:lvl1pPr algn="ctr">
              <a:defRPr sz="2800"/>
            </a:lvl1pPr>
          </a:lstStyle>
          <a:p>
            <a:r>
              <a:rPr lang="en-US" dirty="0"/>
              <a:t>Click to add title</a:t>
            </a:r>
          </a:p>
        </p:txBody>
      </p:sp>
      <p:grpSp>
        <p:nvGrpSpPr>
          <p:cNvPr id="7" name="Group 6">
            <a:extLst>
              <a:ext uri="{FF2B5EF4-FFF2-40B4-BE49-F238E27FC236}">
                <a16:creationId xmlns:a16="http://schemas.microsoft.com/office/drawing/2014/main" id="{A8224D70-2CA9-3DC4-F002-EC470A48EB82}"/>
              </a:ext>
              <a:ext uri="{C183D7F6-B498-43B3-948B-1728B52AA6E4}">
                <adec:decorative xmlns:adec="http://schemas.microsoft.com/office/drawing/2017/decorative" val="1"/>
              </a:ext>
            </a:extLst>
          </p:cNvPr>
          <p:cNvGrpSpPr/>
          <p:nvPr userDrawn="1"/>
        </p:nvGrpSpPr>
        <p:grpSpPr>
          <a:xfrm>
            <a:off x="9728046" y="4869342"/>
            <a:ext cx="1623711" cy="630920"/>
            <a:chOff x="9588346" y="4824892"/>
            <a:chExt cx="1623711" cy="630920"/>
          </a:xfrm>
        </p:grpSpPr>
        <p:sp>
          <p:nvSpPr>
            <p:cNvPr id="8" name="Freeform: Shape 15">
              <a:extLst>
                <a:ext uri="{FF2B5EF4-FFF2-40B4-BE49-F238E27FC236}">
                  <a16:creationId xmlns:a16="http://schemas.microsoft.com/office/drawing/2014/main" id="{C0B1F33F-4201-2B4E-E8EC-1D07263083EB}"/>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2ED5B178-0506-30BE-93BB-73C02006B988}"/>
                </a:ext>
              </a:extLst>
            </p:cNvPr>
            <p:cNvGrpSpPr/>
            <p:nvPr/>
          </p:nvGrpSpPr>
          <p:grpSpPr>
            <a:xfrm rot="2700000" flipH="1">
              <a:off x="10112436" y="4359902"/>
              <a:ext cx="571820" cy="1620000"/>
              <a:chOff x="8482785" y="4330454"/>
              <a:chExt cx="571820" cy="1620000"/>
            </a:xfrm>
          </p:grpSpPr>
          <p:sp>
            <p:nvSpPr>
              <p:cNvPr id="10" name="Freeform: Shape 17">
                <a:extLst>
                  <a:ext uri="{FF2B5EF4-FFF2-40B4-BE49-F238E27FC236}">
                    <a16:creationId xmlns:a16="http://schemas.microsoft.com/office/drawing/2014/main" id="{B3F854F0-E9B7-2C32-CA3C-FA9719440768}"/>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 name="Straight Connector 10">
                <a:extLst>
                  <a:ext uri="{FF2B5EF4-FFF2-40B4-BE49-F238E27FC236}">
                    <a16:creationId xmlns:a16="http://schemas.microsoft.com/office/drawing/2014/main" id="{E8224CDA-DD93-0DF6-7DD9-8328D1606037}"/>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2" name="Straight Connector 11">
            <a:extLst>
              <a:ext uri="{FF2B5EF4-FFF2-40B4-BE49-F238E27FC236}">
                <a16:creationId xmlns:a16="http://schemas.microsoft.com/office/drawing/2014/main" id="{A3FA5F65-B2C5-BB65-83E3-F195EEE49001}"/>
              </a:ext>
              <a:ext uri="{C183D7F6-B498-43B3-948B-1728B52AA6E4}">
                <adec:decorative xmlns:adec="http://schemas.microsoft.com/office/drawing/2017/decorative" val="1"/>
              </a:ext>
            </a:extLst>
          </p:cNvPr>
          <p:cNvCxnSpPr>
            <a:cxnSpLocks/>
          </p:cNvCxnSpPr>
          <p:nvPr userDrawn="1"/>
        </p:nvCxnSpPr>
        <p:spPr>
          <a:xfrm>
            <a:off x="5826000" y="4099086"/>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300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D0C49A9B-EBDE-4047-884B-0860623D6391}"/>
              </a:ext>
            </a:extLst>
          </p:cNvPr>
          <p:cNvSpPr>
            <a:spLocks noGrp="1"/>
          </p:cNvSpPr>
          <p:nvPr>
            <p:ph type="ctrTitle" hasCustomPrompt="1"/>
          </p:nvPr>
        </p:nvSpPr>
        <p:spPr>
          <a:xfrm>
            <a:off x="1085851" y="2165174"/>
            <a:ext cx="6118224" cy="1554480"/>
          </a:xfrm>
          <a:prstGeom prst="rect">
            <a:avLst/>
          </a:prstGeom>
        </p:spPr>
        <p:txBody>
          <a:bodyPr anchor="b">
            <a:noAutofit/>
          </a:bodyPr>
          <a:lstStyle>
            <a:lvl1pPr algn="ctr">
              <a:defRPr/>
            </a:lvl1pPr>
          </a:lstStyle>
          <a:p>
            <a:r>
              <a:rPr lang="en-US" dirty="0"/>
              <a:t>Click to add title</a:t>
            </a:r>
          </a:p>
        </p:txBody>
      </p:sp>
      <p:sp>
        <p:nvSpPr>
          <p:cNvPr id="35" name="Picture Placeholder 31">
            <a:extLst>
              <a:ext uri="{FF2B5EF4-FFF2-40B4-BE49-F238E27FC236}">
                <a16:creationId xmlns:a16="http://schemas.microsoft.com/office/drawing/2014/main" id="{99CD77F7-3095-4517-B300-DE93875DE53E}"/>
              </a:ext>
            </a:extLst>
          </p:cNvPr>
          <p:cNvSpPr>
            <a:spLocks noGrp="1"/>
          </p:cNvSpPr>
          <p:nvPr>
            <p:ph type="pic" sz="quarter" idx="13" hasCustomPrompt="1"/>
          </p:nvPr>
        </p:nvSpPr>
        <p:spPr>
          <a:xfrm>
            <a:off x="8329613" y="0"/>
            <a:ext cx="3862387" cy="2286000"/>
          </a:xfrm>
          <a:prstGeom prst="rect">
            <a:avLst/>
          </a:prstGeom>
        </p:spPr>
        <p:txBody>
          <a:bodyPr>
            <a:normAutofit/>
          </a:bodyPr>
          <a:lstStyle>
            <a:lvl1pPr marL="0" indent="0" algn="ctr">
              <a:buNone/>
              <a:defRPr sz="1800"/>
            </a:lvl1pPr>
          </a:lstStyle>
          <a:p>
            <a:r>
              <a:rPr lang="en-US" dirty="0"/>
              <a:t>Click icon to add photo</a:t>
            </a:r>
          </a:p>
        </p:txBody>
      </p:sp>
      <p:sp>
        <p:nvSpPr>
          <p:cNvPr id="36" name="Picture Placeholder 31">
            <a:extLst>
              <a:ext uri="{FF2B5EF4-FFF2-40B4-BE49-F238E27FC236}">
                <a16:creationId xmlns:a16="http://schemas.microsoft.com/office/drawing/2014/main" id="{F31ECFCC-4520-48AB-A8A1-AF9FC0C055B8}"/>
              </a:ext>
            </a:extLst>
          </p:cNvPr>
          <p:cNvSpPr>
            <a:spLocks noGrp="1"/>
          </p:cNvSpPr>
          <p:nvPr>
            <p:ph type="pic" sz="quarter" idx="14" hasCustomPrompt="1"/>
          </p:nvPr>
        </p:nvSpPr>
        <p:spPr>
          <a:xfrm>
            <a:off x="8329200" y="2286000"/>
            <a:ext cx="3862387" cy="2286000"/>
          </a:xfrm>
          <a:prstGeom prst="rect">
            <a:avLst/>
          </a:prstGeom>
        </p:spPr>
        <p:txBody>
          <a:bodyPr>
            <a:normAutofit/>
          </a:bodyPr>
          <a:lstStyle>
            <a:lvl1pPr marL="0" indent="0" algn="ctr">
              <a:buNone/>
              <a:defRPr sz="1800"/>
            </a:lvl1pPr>
          </a:lstStyle>
          <a:p>
            <a:r>
              <a:rPr lang="en-US" dirty="0"/>
              <a:t>Click icon to add photo</a:t>
            </a:r>
          </a:p>
        </p:txBody>
      </p:sp>
      <p:sp>
        <p:nvSpPr>
          <p:cNvPr id="37" name="Picture Placeholder 31">
            <a:extLst>
              <a:ext uri="{FF2B5EF4-FFF2-40B4-BE49-F238E27FC236}">
                <a16:creationId xmlns:a16="http://schemas.microsoft.com/office/drawing/2014/main" id="{0FDBD13C-46E7-4BB9-957D-DE2A5925521A}"/>
              </a:ext>
            </a:extLst>
          </p:cNvPr>
          <p:cNvSpPr>
            <a:spLocks noGrp="1"/>
          </p:cNvSpPr>
          <p:nvPr>
            <p:ph type="pic" sz="quarter" idx="15" hasCustomPrompt="1"/>
          </p:nvPr>
        </p:nvSpPr>
        <p:spPr>
          <a:xfrm>
            <a:off x="8329200" y="4572000"/>
            <a:ext cx="3862387" cy="2286000"/>
          </a:xfrm>
          <a:prstGeom prst="rect">
            <a:avLst/>
          </a:prstGeom>
        </p:spPr>
        <p:txBody>
          <a:bodyPr>
            <a:normAutofit/>
          </a:bodyPr>
          <a:lstStyle>
            <a:lvl1pPr marL="0" indent="0" algn="ctr">
              <a:buNone/>
              <a:defRPr sz="1800"/>
            </a:lvl1pPr>
          </a:lstStyle>
          <a:p>
            <a:r>
              <a:rPr lang="en-US" dirty="0"/>
              <a:t>Click icon to add photo</a:t>
            </a:r>
          </a:p>
        </p:txBody>
      </p:sp>
      <p:grpSp>
        <p:nvGrpSpPr>
          <p:cNvPr id="12" name="Group 11">
            <a:extLst>
              <a:ext uri="{FF2B5EF4-FFF2-40B4-BE49-F238E27FC236}">
                <a16:creationId xmlns:a16="http://schemas.microsoft.com/office/drawing/2014/main" id="{85B40728-32E0-44CE-8C68-1E68245C2999}"/>
              </a:ext>
              <a:ext uri="{C183D7F6-B498-43B3-948B-1728B52AA6E4}">
                <adec:decorative xmlns:adec="http://schemas.microsoft.com/office/drawing/2017/decorative" val="1"/>
              </a:ext>
            </a:extLst>
          </p:cNvPr>
          <p:cNvGrpSpPr/>
          <p:nvPr userDrawn="1"/>
        </p:nvGrpSpPr>
        <p:grpSpPr>
          <a:xfrm>
            <a:off x="3400874" y="4194521"/>
            <a:ext cx="1481845" cy="787628"/>
            <a:chOff x="4987925" y="2840038"/>
            <a:chExt cx="2216150" cy="1177924"/>
          </a:xfrm>
        </p:grpSpPr>
        <p:sp>
          <p:nvSpPr>
            <p:cNvPr id="13" name="Rectangle 12">
              <a:extLst>
                <a:ext uri="{FF2B5EF4-FFF2-40B4-BE49-F238E27FC236}">
                  <a16:creationId xmlns:a16="http://schemas.microsoft.com/office/drawing/2014/main" id="{40A6D99A-68F3-4E08-BB89-083CE0299CE2}"/>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4" name="Rectangle 13">
              <a:extLst>
                <a:ext uri="{FF2B5EF4-FFF2-40B4-BE49-F238E27FC236}">
                  <a16:creationId xmlns:a16="http://schemas.microsoft.com/office/drawing/2014/main" id="{8B4F5556-21F4-4E26-9504-49ADE7D84749}"/>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15" name="Rectangle 14">
              <a:extLst>
                <a:ext uri="{FF2B5EF4-FFF2-40B4-BE49-F238E27FC236}">
                  <a16:creationId xmlns:a16="http://schemas.microsoft.com/office/drawing/2014/main" id="{E0E1118C-DFA4-410C-961C-BE0488441C9A}"/>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16" name="Group 15">
              <a:extLst>
                <a:ext uri="{FF2B5EF4-FFF2-40B4-BE49-F238E27FC236}">
                  <a16:creationId xmlns:a16="http://schemas.microsoft.com/office/drawing/2014/main" id="{B5A8ECE6-B3E3-4761-A6AD-711AF71EEA0D}"/>
                </a:ext>
              </a:extLst>
            </p:cNvPr>
            <p:cNvGrpSpPr/>
            <p:nvPr/>
          </p:nvGrpSpPr>
          <p:grpSpPr>
            <a:xfrm>
              <a:off x="5614944" y="3117662"/>
              <a:ext cx="1009280" cy="464739"/>
              <a:chOff x="4432859" y="3200647"/>
              <a:chExt cx="1009280" cy="464739"/>
            </a:xfrm>
          </p:grpSpPr>
          <p:sp>
            <p:nvSpPr>
              <p:cNvPr id="24" name="Freeform: Shape 23">
                <a:extLst>
                  <a:ext uri="{FF2B5EF4-FFF2-40B4-BE49-F238E27FC236}">
                    <a16:creationId xmlns:a16="http://schemas.microsoft.com/office/drawing/2014/main" id="{5B1F0E3F-4B5E-4F5B-93A6-CE1017521BF1}"/>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B20599F0-ACFC-4223-A598-8FFAF21406AB}"/>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17" name="Group 16">
              <a:extLst>
                <a:ext uri="{FF2B5EF4-FFF2-40B4-BE49-F238E27FC236}">
                  <a16:creationId xmlns:a16="http://schemas.microsoft.com/office/drawing/2014/main" id="{C6703144-DA66-4EFB-B790-4E044756FF37}"/>
                </a:ext>
              </a:extLst>
            </p:cNvPr>
            <p:cNvGrpSpPr/>
            <p:nvPr/>
          </p:nvGrpSpPr>
          <p:grpSpPr>
            <a:xfrm>
              <a:off x="5679979" y="2915338"/>
              <a:ext cx="1080000" cy="1080000"/>
              <a:chOff x="4497894" y="2998323"/>
              <a:chExt cx="1080000" cy="1080000"/>
            </a:xfrm>
          </p:grpSpPr>
          <p:grpSp>
            <p:nvGrpSpPr>
              <p:cNvPr id="18" name="Group 17">
                <a:extLst>
                  <a:ext uri="{FF2B5EF4-FFF2-40B4-BE49-F238E27FC236}">
                    <a16:creationId xmlns:a16="http://schemas.microsoft.com/office/drawing/2014/main" id="{63371BE5-97EB-4365-8EDA-4C634155E79F}"/>
                  </a:ext>
                </a:extLst>
              </p:cNvPr>
              <p:cNvGrpSpPr/>
              <p:nvPr/>
            </p:nvGrpSpPr>
            <p:grpSpPr>
              <a:xfrm rot="13500000">
                <a:off x="4805524" y="2998323"/>
                <a:ext cx="464739" cy="1080000"/>
                <a:chOff x="4511184" y="2470620"/>
                <a:chExt cx="464739" cy="1080000"/>
              </a:xfrm>
            </p:grpSpPr>
            <p:sp>
              <p:nvSpPr>
                <p:cNvPr id="22" name="Freeform: Shape 21">
                  <a:extLst>
                    <a:ext uri="{FF2B5EF4-FFF2-40B4-BE49-F238E27FC236}">
                      <a16:creationId xmlns:a16="http://schemas.microsoft.com/office/drawing/2014/main" id="{533C4D53-A668-4609-B338-E2D33C24A81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3" name="Straight Connector 22">
                  <a:extLst>
                    <a:ext uri="{FF2B5EF4-FFF2-40B4-BE49-F238E27FC236}">
                      <a16:creationId xmlns:a16="http://schemas.microsoft.com/office/drawing/2014/main" id="{A487C5A9-C4B3-4A68-8DFB-43F4CDB4073A}"/>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2E4A2F3-57A7-4529-A621-A36F1E777A4E}"/>
                  </a:ext>
                </a:extLst>
              </p:cNvPr>
              <p:cNvGrpSpPr/>
              <p:nvPr/>
            </p:nvGrpSpPr>
            <p:grpSpPr>
              <a:xfrm rot="8100000" flipH="1">
                <a:off x="4542572" y="2998323"/>
                <a:ext cx="464739" cy="1080000"/>
                <a:chOff x="4511184" y="2470620"/>
                <a:chExt cx="464739" cy="1080000"/>
              </a:xfrm>
            </p:grpSpPr>
            <p:sp>
              <p:nvSpPr>
                <p:cNvPr id="20" name="Freeform: Shape 19">
                  <a:extLst>
                    <a:ext uri="{FF2B5EF4-FFF2-40B4-BE49-F238E27FC236}">
                      <a16:creationId xmlns:a16="http://schemas.microsoft.com/office/drawing/2014/main" id="{1482263E-6A78-46B7-8AB8-845C9C9103B4}"/>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21" name="Straight Connector 20">
                  <a:extLst>
                    <a:ext uri="{FF2B5EF4-FFF2-40B4-BE49-F238E27FC236}">
                      <a16:creationId xmlns:a16="http://schemas.microsoft.com/office/drawing/2014/main" id="{3C7B34F9-7954-4950-ABEA-DDBFF4A4CC92}"/>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035399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4">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502818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3" name="Group 22">
            <a:extLst>
              <a:ext uri="{FF2B5EF4-FFF2-40B4-BE49-F238E27FC236}">
                <a16:creationId xmlns:a16="http://schemas.microsoft.com/office/drawing/2014/main" id="{80A7F6E7-9860-92EA-5B67-56E14B616E48}"/>
              </a:ext>
              <a:ext uri="{C183D7F6-B498-43B3-948B-1728B52AA6E4}">
                <adec:decorative xmlns:adec="http://schemas.microsoft.com/office/drawing/2017/decorative" val="1"/>
              </a:ext>
            </a:extLst>
          </p:cNvPr>
          <p:cNvGrpSpPr/>
          <p:nvPr userDrawn="1"/>
        </p:nvGrpSpPr>
        <p:grpSpPr>
          <a:xfrm>
            <a:off x="5355076" y="6069944"/>
            <a:ext cx="1481845" cy="787628"/>
            <a:chOff x="4987925" y="2840038"/>
            <a:chExt cx="2216150" cy="1177924"/>
          </a:xfrm>
        </p:grpSpPr>
        <p:sp>
          <p:nvSpPr>
            <p:cNvPr id="24" name="Rectangle 23">
              <a:extLst>
                <a:ext uri="{FF2B5EF4-FFF2-40B4-BE49-F238E27FC236}">
                  <a16:creationId xmlns:a16="http://schemas.microsoft.com/office/drawing/2014/main" id="{9AB3D408-4007-1DD4-6810-806C09A4B828}"/>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Rectangle 24">
              <a:extLst>
                <a:ext uri="{FF2B5EF4-FFF2-40B4-BE49-F238E27FC236}">
                  <a16:creationId xmlns:a16="http://schemas.microsoft.com/office/drawing/2014/main" id="{A5E9F70F-BB42-9DBC-6EE6-682CFA6F8B04}"/>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6" name="Rectangle 25">
              <a:extLst>
                <a:ext uri="{FF2B5EF4-FFF2-40B4-BE49-F238E27FC236}">
                  <a16:creationId xmlns:a16="http://schemas.microsoft.com/office/drawing/2014/main" id="{C6E6E9FD-5F25-A766-7DB5-D4B20F00AE80}"/>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27" name="Group 26">
              <a:extLst>
                <a:ext uri="{FF2B5EF4-FFF2-40B4-BE49-F238E27FC236}">
                  <a16:creationId xmlns:a16="http://schemas.microsoft.com/office/drawing/2014/main" id="{221E8B9E-E065-B495-A216-CD595D99287D}"/>
                </a:ext>
              </a:extLst>
            </p:cNvPr>
            <p:cNvGrpSpPr/>
            <p:nvPr/>
          </p:nvGrpSpPr>
          <p:grpSpPr>
            <a:xfrm>
              <a:off x="5614944" y="3117662"/>
              <a:ext cx="1009280" cy="464739"/>
              <a:chOff x="4432859" y="3200647"/>
              <a:chExt cx="1009280" cy="464739"/>
            </a:xfrm>
          </p:grpSpPr>
          <p:sp>
            <p:nvSpPr>
              <p:cNvPr id="35" name="Freeform: Shape 23">
                <a:extLst>
                  <a:ext uri="{FF2B5EF4-FFF2-40B4-BE49-F238E27FC236}">
                    <a16:creationId xmlns:a16="http://schemas.microsoft.com/office/drawing/2014/main" id="{386974DA-4F19-9FCA-9327-0F598C5B08F5}"/>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6" name="Freeform: Shape 24">
                <a:extLst>
                  <a:ext uri="{FF2B5EF4-FFF2-40B4-BE49-F238E27FC236}">
                    <a16:creationId xmlns:a16="http://schemas.microsoft.com/office/drawing/2014/main" id="{39111C5B-8D5E-BD8D-9E91-D7CD38F7434A}"/>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28" name="Group 27">
              <a:extLst>
                <a:ext uri="{FF2B5EF4-FFF2-40B4-BE49-F238E27FC236}">
                  <a16:creationId xmlns:a16="http://schemas.microsoft.com/office/drawing/2014/main" id="{597F1758-8A39-578E-0D55-90BD3DA6F269}"/>
                </a:ext>
              </a:extLst>
            </p:cNvPr>
            <p:cNvGrpSpPr/>
            <p:nvPr/>
          </p:nvGrpSpPr>
          <p:grpSpPr>
            <a:xfrm>
              <a:off x="5679979" y="2915338"/>
              <a:ext cx="1080000" cy="1080000"/>
              <a:chOff x="4497894" y="2998323"/>
              <a:chExt cx="1080000" cy="1080000"/>
            </a:xfrm>
          </p:grpSpPr>
          <p:grpSp>
            <p:nvGrpSpPr>
              <p:cNvPr id="29" name="Group 28">
                <a:extLst>
                  <a:ext uri="{FF2B5EF4-FFF2-40B4-BE49-F238E27FC236}">
                    <a16:creationId xmlns:a16="http://schemas.microsoft.com/office/drawing/2014/main" id="{B2B34500-F7AA-417F-4A2B-5A041E05E0FB}"/>
                  </a:ext>
                </a:extLst>
              </p:cNvPr>
              <p:cNvGrpSpPr/>
              <p:nvPr/>
            </p:nvGrpSpPr>
            <p:grpSpPr>
              <a:xfrm rot="13500000">
                <a:off x="4805524" y="2998323"/>
                <a:ext cx="464739" cy="1080000"/>
                <a:chOff x="4511184" y="2470620"/>
                <a:chExt cx="464739" cy="1080000"/>
              </a:xfrm>
            </p:grpSpPr>
            <p:sp>
              <p:nvSpPr>
                <p:cNvPr id="33" name="Freeform: Shape 21">
                  <a:extLst>
                    <a:ext uri="{FF2B5EF4-FFF2-40B4-BE49-F238E27FC236}">
                      <a16:creationId xmlns:a16="http://schemas.microsoft.com/office/drawing/2014/main" id="{64CB3861-7A05-E933-F70F-4ECA0D2377A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4" name="Straight Connector 33">
                  <a:extLst>
                    <a:ext uri="{FF2B5EF4-FFF2-40B4-BE49-F238E27FC236}">
                      <a16:creationId xmlns:a16="http://schemas.microsoft.com/office/drawing/2014/main" id="{10B38A25-B6EE-48F7-03F2-DB63B69937D8}"/>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A967FFB-B0EF-8274-ADB4-CD56E46CD77D}"/>
                  </a:ext>
                </a:extLst>
              </p:cNvPr>
              <p:cNvGrpSpPr/>
              <p:nvPr/>
            </p:nvGrpSpPr>
            <p:grpSpPr>
              <a:xfrm rot="8100000" flipH="1">
                <a:off x="4542572" y="2998323"/>
                <a:ext cx="464739" cy="1080000"/>
                <a:chOff x="4511184" y="2470620"/>
                <a:chExt cx="464739" cy="1080000"/>
              </a:xfrm>
            </p:grpSpPr>
            <p:sp>
              <p:nvSpPr>
                <p:cNvPr id="31" name="Freeform: Shape 19">
                  <a:extLst>
                    <a:ext uri="{FF2B5EF4-FFF2-40B4-BE49-F238E27FC236}">
                      <a16:creationId xmlns:a16="http://schemas.microsoft.com/office/drawing/2014/main" id="{C3612FE0-0A56-40D4-FBE5-E4AA9CFA1D7A}"/>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2" name="Straight Connector 31">
                  <a:extLst>
                    <a:ext uri="{FF2B5EF4-FFF2-40B4-BE49-F238E27FC236}">
                      <a16:creationId xmlns:a16="http://schemas.microsoft.com/office/drawing/2014/main" id="{932DBAF5-E3F0-EE31-C92E-8A642F6AF687}"/>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7" name="Rectangle 6">
            <a:extLst>
              <a:ext uri="{FF2B5EF4-FFF2-40B4-BE49-F238E27FC236}">
                <a16:creationId xmlns:a16="http://schemas.microsoft.com/office/drawing/2014/main" id="{EDAEE94D-6CE4-F29C-5601-FC2C53BA834C}"/>
              </a:ext>
              <a:ext uri="{C183D7F6-B498-43B3-948B-1728B52AA6E4}">
                <adec:decorative xmlns:adec="http://schemas.microsoft.com/office/drawing/2017/decorative" val="1"/>
              </a:ext>
            </a:extLst>
          </p:cNvPr>
          <p:cNvSpPr/>
          <p:nvPr userDrawn="1"/>
        </p:nvSpPr>
        <p:spPr>
          <a:xfrm>
            <a:off x="0" y="5117124"/>
            <a:ext cx="12192000" cy="174087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3976083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3" name="Group 22">
            <a:extLst>
              <a:ext uri="{FF2B5EF4-FFF2-40B4-BE49-F238E27FC236}">
                <a16:creationId xmlns:a16="http://schemas.microsoft.com/office/drawing/2014/main" id="{80A7F6E7-9860-92EA-5B67-56E14B616E48}"/>
              </a:ext>
              <a:ext uri="{C183D7F6-B498-43B3-948B-1728B52AA6E4}">
                <adec:decorative xmlns:adec="http://schemas.microsoft.com/office/drawing/2017/decorative" val="1"/>
              </a:ext>
            </a:extLst>
          </p:cNvPr>
          <p:cNvGrpSpPr/>
          <p:nvPr userDrawn="1"/>
        </p:nvGrpSpPr>
        <p:grpSpPr>
          <a:xfrm>
            <a:off x="5355076" y="6069944"/>
            <a:ext cx="1481845" cy="787628"/>
            <a:chOff x="4987925" y="2840038"/>
            <a:chExt cx="2216150" cy="1177924"/>
          </a:xfrm>
        </p:grpSpPr>
        <p:sp>
          <p:nvSpPr>
            <p:cNvPr id="24" name="Rectangle 23">
              <a:extLst>
                <a:ext uri="{FF2B5EF4-FFF2-40B4-BE49-F238E27FC236}">
                  <a16:creationId xmlns:a16="http://schemas.microsoft.com/office/drawing/2014/main" id="{9AB3D408-4007-1DD4-6810-806C09A4B828}"/>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Rectangle 24">
              <a:extLst>
                <a:ext uri="{FF2B5EF4-FFF2-40B4-BE49-F238E27FC236}">
                  <a16:creationId xmlns:a16="http://schemas.microsoft.com/office/drawing/2014/main" id="{A5E9F70F-BB42-9DBC-6EE6-682CFA6F8B04}"/>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6" name="Rectangle 25">
              <a:extLst>
                <a:ext uri="{FF2B5EF4-FFF2-40B4-BE49-F238E27FC236}">
                  <a16:creationId xmlns:a16="http://schemas.microsoft.com/office/drawing/2014/main" id="{C6E6E9FD-5F25-A766-7DB5-D4B20F00AE80}"/>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27" name="Group 26">
              <a:extLst>
                <a:ext uri="{FF2B5EF4-FFF2-40B4-BE49-F238E27FC236}">
                  <a16:creationId xmlns:a16="http://schemas.microsoft.com/office/drawing/2014/main" id="{221E8B9E-E065-B495-A216-CD595D99287D}"/>
                </a:ext>
              </a:extLst>
            </p:cNvPr>
            <p:cNvGrpSpPr/>
            <p:nvPr/>
          </p:nvGrpSpPr>
          <p:grpSpPr>
            <a:xfrm>
              <a:off x="5614944" y="3117662"/>
              <a:ext cx="1009280" cy="464739"/>
              <a:chOff x="4432859" y="3200647"/>
              <a:chExt cx="1009280" cy="464739"/>
            </a:xfrm>
          </p:grpSpPr>
          <p:sp>
            <p:nvSpPr>
              <p:cNvPr id="35" name="Freeform: Shape 23">
                <a:extLst>
                  <a:ext uri="{FF2B5EF4-FFF2-40B4-BE49-F238E27FC236}">
                    <a16:creationId xmlns:a16="http://schemas.microsoft.com/office/drawing/2014/main" id="{386974DA-4F19-9FCA-9327-0F598C5B08F5}"/>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6" name="Freeform: Shape 24">
                <a:extLst>
                  <a:ext uri="{FF2B5EF4-FFF2-40B4-BE49-F238E27FC236}">
                    <a16:creationId xmlns:a16="http://schemas.microsoft.com/office/drawing/2014/main" id="{39111C5B-8D5E-BD8D-9E91-D7CD38F7434A}"/>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28" name="Group 27">
              <a:extLst>
                <a:ext uri="{FF2B5EF4-FFF2-40B4-BE49-F238E27FC236}">
                  <a16:creationId xmlns:a16="http://schemas.microsoft.com/office/drawing/2014/main" id="{597F1758-8A39-578E-0D55-90BD3DA6F269}"/>
                </a:ext>
              </a:extLst>
            </p:cNvPr>
            <p:cNvGrpSpPr/>
            <p:nvPr/>
          </p:nvGrpSpPr>
          <p:grpSpPr>
            <a:xfrm>
              <a:off x="5679979" y="2915338"/>
              <a:ext cx="1080000" cy="1080000"/>
              <a:chOff x="4497894" y="2998323"/>
              <a:chExt cx="1080000" cy="1080000"/>
            </a:xfrm>
          </p:grpSpPr>
          <p:grpSp>
            <p:nvGrpSpPr>
              <p:cNvPr id="29" name="Group 28">
                <a:extLst>
                  <a:ext uri="{FF2B5EF4-FFF2-40B4-BE49-F238E27FC236}">
                    <a16:creationId xmlns:a16="http://schemas.microsoft.com/office/drawing/2014/main" id="{B2B34500-F7AA-417F-4A2B-5A041E05E0FB}"/>
                  </a:ext>
                </a:extLst>
              </p:cNvPr>
              <p:cNvGrpSpPr/>
              <p:nvPr/>
            </p:nvGrpSpPr>
            <p:grpSpPr>
              <a:xfrm rot="13500000">
                <a:off x="4805524" y="2998323"/>
                <a:ext cx="464739" cy="1080000"/>
                <a:chOff x="4511184" y="2470620"/>
                <a:chExt cx="464739" cy="1080000"/>
              </a:xfrm>
            </p:grpSpPr>
            <p:sp>
              <p:nvSpPr>
                <p:cNvPr id="33" name="Freeform: Shape 21">
                  <a:extLst>
                    <a:ext uri="{FF2B5EF4-FFF2-40B4-BE49-F238E27FC236}">
                      <a16:creationId xmlns:a16="http://schemas.microsoft.com/office/drawing/2014/main" id="{64CB3861-7A05-E933-F70F-4ECA0D2377A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4" name="Straight Connector 33">
                  <a:extLst>
                    <a:ext uri="{FF2B5EF4-FFF2-40B4-BE49-F238E27FC236}">
                      <a16:creationId xmlns:a16="http://schemas.microsoft.com/office/drawing/2014/main" id="{10B38A25-B6EE-48F7-03F2-DB63B69937D8}"/>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A967FFB-B0EF-8274-ADB4-CD56E46CD77D}"/>
                  </a:ext>
                </a:extLst>
              </p:cNvPr>
              <p:cNvGrpSpPr/>
              <p:nvPr/>
            </p:nvGrpSpPr>
            <p:grpSpPr>
              <a:xfrm rot="8100000" flipH="1">
                <a:off x="4542572" y="2998323"/>
                <a:ext cx="464739" cy="1080000"/>
                <a:chOff x="4511184" y="2470620"/>
                <a:chExt cx="464739" cy="1080000"/>
              </a:xfrm>
            </p:grpSpPr>
            <p:sp>
              <p:nvSpPr>
                <p:cNvPr id="31" name="Freeform: Shape 19">
                  <a:extLst>
                    <a:ext uri="{FF2B5EF4-FFF2-40B4-BE49-F238E27FC236}">
                      <a16:creationId xmlns:a16="http://schemas.microsoft.com/office/drawing/2014/main" id="{C3612FE0-0A56-40D4-FBE5-E4AA9CFA1D7A}"/>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2" name="Straight Connector 31">
                  <a:extLst>
                    <a:ext uri="{FF2B5EF4-FFF2-40B4-BE49-F238E27FC236}">
                      <a16:creationId xmlns:a16="http://schemas.microsoft.com/office/drawing/2014/main" id="{932DBAF5-E3F0-EE31-C92E-8A642F6AF687}"/>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7" name="Rectangle 6">
            <a:extLst>
              <a:ext uri="{FF2B5EF4-FFF2-40B4-BE49-F238E27FC236}">
                <a16:creationId xmlns:a16="http://schemas.microsoft.com/office/drawing/2014/main" id="{F5A05E34-BFE0-3DD8-0CF4-374ACED97CE1}"/>
              </a:ext>
              <a:ext uri="{C183D7F6-B498-43B3-948B-1728B52AA6E4}">
                <adec:decorative xmlns:adec="http://schemas.microsoft.com/office/drawing/2017/decorative" val="1"/>
              </a:ext>
            </a:extLst>
          </p:cNvPr>
          <p:cNvSpPr/>
          <p:nvPr userDrawn="1"/>
        </p:nvSpPr>
        <p:spPr>
          <a:xfrm>
            <a:off x="0" y="5117124"/>
            <a:ext cx="12192000" cy="174087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54501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r>
              <a:rPr lang="en-US"/>
              <a:t>20XX</a:t>
            </a:r>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pPr/>
              <a:t>‹#›</a:t>
            </a:fld>
            <a:endParaRPr lang="en-US" dirty="0"/>
          </a:p>
        </p:txBody>
      </p:sp>
      <p:grpSp>
        <p:nvGrpSpPr>
          <p:cNvPr id="23" name="Group 22">
            <a:extLst>
              <a:ext uri="{FF2B5EF4-FFF2-40B4-BE49-F238E27FC236}">
                <a16:creationId xmlns:a16="http://schemas.microsoft.com/office/drawing/2014/main" id="{80A7F6E7-9860-92EA-5B67-56E14B616E48}"/>
              </a:ext>
              <a:ext uri="{C183D7F6-B498-43B3-948B-1728B52AA6E4}">
                <adec:decorative xmlns:adec="http://schemas.microsoft.com/office/drawing/2017/decorative" val="1"/>
              </a:ext>
            </a:extLst>
          </p:cNvPr>
          <p:cNvGrpSpPr/>
          <p:nvPr userDrawn="1"/>
        </p:nvGrpSpPr>
        <p:grpSpPr>
          <a:xfrm>
            <a:off x="5355076" y="6069944"/>
            <a:ext cx="1481845" cy="787628"/>
            <a:chOff x="4987925" y="2840038"/>
            <a:chExt cx="2216150" cy="1177924"/>
          </a:xfrm>
        </p:grpSpPr>
        <p:sp>
          <p:nvSpPr>
            <p:cNvPr id="24" name="Rectangle 23">
              <a:extLst>
                <a:ext uri="{FF2B5EF4-FFF2-40B4-BE49-F238E27FC236}">
                  <a16:creationId xmlns:a16="http://schemas.microsoft.com/office/drawing/2014/main" id="{9AB3D408-4007-1DD4-6810-806C09A4B828}"/>
                </a:ext>
              </a:extLst>
            </p:cNvPr>
            <p:cNvSpPr/>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5" name="Rectangle 24">
              <a:extLst>
                <a:ext uri="{FF2B5EF4-FFF2-40B4-BE49-F238E27FC236}">
                  <a16:creationId xmlns:a16="http://schemas.microsoft.com/office/drawing/2014/main" id="{A5E9F70F-BB42-9DBC-6EE6-682CFA6F8B04}"/>
                </a:ext>
              </a:extLst>
            </p:cNvPr>
            <p:cNvSpPr/>
            <p:nvPr/>
          </p:nvSpPr>
          <p:spPr>
            <a:xfrm>
              <a:off x="5750208"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6" name="Rectangle 25">
              <a:extLst>
                <a:ext uri="{FF2B5EF4-FFF2-40B4-BE49-F238E27FC236}">
                  <a16:creationId xmlns:a16="http://schemas.microsoft.com/office/drawing/2014/main" id="{C6E6E9FD-5F25-A766-7DB5-D4B20F00AE80}"/>
                </a:ext>
              </a:extLst>
            </p:cNvPr>
            <p:cNvSpPr/>
            <p:nvPr/>
          </p:nvSpPr>
          <p:spPr>
            <a:xfrm flipH="1">
              <a:off x="5469335" y="2992877"/>
              <a:ext cx="972458" cy="9195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nvGrpSpPr>
            <p:cNvPr id="27" name="Group 26">
              <a:extLst>
                <a:ext uri="{FF2B5EF4-FFF2-40B4-BE49-F238E27FC236}">
                  <a16:creationId xmlns:a16="http://schemas.microsoft.com/office/drawing/2014/main" id="{221E8B9E-E065-B495-A216-CD595D99287D}"/>
                </a:ext>
              </a:extLst>
            </p:cNvPr>
            <p:cNvGrpSpPr/>
            <p:nvPr/>
          </p:nvGrpSpPr>
          <p:grpSpPr>
            <a:xfrm>
              <a:off x="5614944" y="3117662"/>
              <a:ext cx="1009280" cy="464739"/>
              <a:chOff x="4432859" y="3200647"/>
              <a:chExt cx="1009280" cy="464739"/>
            </a:xfrm>
          </p:grpSpPr>
          <p:sp>
            <p:nvSpPr>
              <p:cNvPr id="35" name="Freeform: Shape 23">
                <a:extLst>
                  <a:ext uri="{FF2B5EF4-FFF2-40B4-BE49-F238E27FC236}">
                    <a16:creationId xmlns:a16="http://schemas.microsoft.com/office/drawing/2014/main" id="{386974DA-4F19-9FCA-9327-0F598C5B08F5}"/>
                  </a:ext>
                </a:extLst>
              </p:cNvPr>
              <p:cNvSpPr/>
              <p:nvPr/>
            </p:nvSpPr>
            <p:spPr>
              <a:xfrm rot="16200000" flipH="1" flipV="1">
                <a:off x="4977400"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36" name="Freeform: Shape 24">
                <a:extLst>
                  <a:ext uri="{FF2B5EF4-FFF2-40B4-BE49-F238E27FC236}">
                    <a16:creationId xmlns:a16="http://schemas.microsoft.com/office/drawing/2014/main" id="{39111C5B-8D5E-BD8D-9E91-D7CD38F7434A}"/>
                  </a:ext>
                </a:extLst>
              </p:cNvPr>
              <p:cNvSpPr/>
              <p:nvPr/>
            </p:nvSpPr>
            <p:spPr>
              <a:xfrm rot="5400000" flipV="1">
                <a:off x="4432859" y="3200647"/>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grpSp>
        <p:grpSp>
          <p:nvGrpSpPr>
            <p:cNvPr id="28" name="Group 27">
              <a:extLst>
                <a:ext uri="{FF2B5EF4-FFF2-40B4-BE49-F238E27FC236}">
                  <a16:creationId xmlns:a16="http://schemas.microsoft.com/office/drawing/2014/main" id="{597F1758-8A39-578E-0D55-90BD3DA6F269}"/>
                </a:ext>
              </a:extLst>
            </p:cNvPr>
            <p:cNvGrpSpPr/>
            <p:nvPr/>
          </p:nvGrpSpPr>
          <p:grpSpPr>
            <a:xfrm>
              <a:off x="5679979" y="2915338"/>
              <a:ext cx="1080000" cy="1080000"/>
              <a:chOff x="4497894" y="2998323"/>
              <a:chExt cx="1080000" cy="1080000"/>
            </a:xfrm>
          </p:grpSpPr>
          <p:grpSp>
            <p:nvGrpSpPr>
              <p:cNvPr id="29" name="Group 28">
                <a:extLst>
                  <a:ext uri="{FF2B5EF4-FFF2-40B4-BE49-F238E27FC236}">
                    <a16:creationId xmlns:a16="http://schemas.microsoft.com/office/drawing/2014/main" id="{B2B34500-F7AA-417F-4A2B-5A041E05E0FB}"/>
                  </a:ext>
                </a:extLst>
              </p:cNvPr>
              <p:cNvGrpSpPr/>
              <p:nvPr/>
            </p:nvGrpSpPr>
            <p:grpSpPr>
              <a:xfrm rot="13500000">
                <a:off x="4805524" y="2998323"/>
                <a:ext cx="464739" cy="1080000"/>
                <a:chOff x="4511184" y="2470620"/>
                <a:chExt cx="464739" cy="1080000"/>
              </a:xfrm>
            </p:grpSpPr>
            <p:sp>
              <p:nvSpPr>
                <p:cNvPr id="33" name="Freeform: Shape 21">
                  <a:extLst>
                    <a:ext uri="{FF2B5EF4-FFF2-40B4-BE49-F238E27FC236}">
                      <a16:creationId xmlns:a16="http://schemas.microsoft.com/office/drawing/2014/main" id="{64CB3861-7A05-E933-F70F-4ECA0D2377A1}"/>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4" name="Straight Connector 33">
                  <a:extLst>
                    <a:ext uri="{FF2B5EF4-FFF2-40B4-BE49-F238E27FC236}">
                      <a16:creationId xmlns:a16="http://schemas.microsoft.com/office/drawing/2014/main" id="{10B38A25-B6EE-48F7-03F2-DB63B69937D8}"/>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A967FFB-B0EF-8274-ADB4-CD56E46CD77D}"/>
                  </a:ext>
                </a:extLst>
              </p:cNvPr>
              <p:cNvGrpSpPr/>
              <p:nvPr/>
            </p:nvGrpSpPr>
            <p:grpSpPr>
              <a:xfrm rot="8100000" flipH="1">
                <a:off x="4542572" y="2998323"/>
                <a:ext cx="464739" cy="1080000"/>
                <a:chOff x="4511184" y="2470620"/>
                <a:chExt cx="464739" cy="1080000"/>
              </a:xfrm>
            </p:grpSpPr>
            <p:sp>
              <p:nvSpPr>
                <p:cNvPr id="31" name="Freeform: Shape 19">
                  <a:extLst>
                    <a:ext uri="{FF2B5EF4-FFF2-40B4-BE49-F238E27FC236}">
                      <a16:creationId xmlns:a16="http://schemas.microsoft.com/office/drawing/2014/main" id="{C3612FE0-0A56-40D4-FBE5-E4AA9CFA1D7A}"/>
                    </a:ext>
                  </a:extLst>
                </p:cNvPr>
                <p:cNvSpPr/>
                <p:nvPr/>
              </p:nvSpPr>
              <p:spPr>
                <a:xfrm rot="2700000" flipH="1" flipV="1">
                  <a:off x="4511184" y="2990814"/>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cxnSp>
              <p:nvCxnSpPr>
                <p:cNvPr id="32" name="Straight Connector 31">
                  <a:extLst>
                    <a:ext uri="{FF2B5EF4-FFF2-40B4-BE49-F238E27FC236}">
                      <a16:creationId xmlns:a16="http://schemas.microsoft.com/office/drawing/2014/main" id="{932DBAF5-E3F0-EE31-C92E-8A642F6AF687}"/>
                    </a:ext>
                  </a:extLst>
                </p:cNvPr>
                <p:cNvCxnSpPr>
                  <a:cxnSpLocks/>
                </p:cNvCxnSpPr>
                <p:nvPr/>
              </p:nvCxnSpPr>
              <p:spPr>
                <a:xfrm flipV="1">
                  <a:off x="4742369" y="2470620"/>
                  <a:ext cx="0" cy="108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7" name="Rectangle 36">
            <a:extLst>
              <a:ext uri="{FF2B5EF4-FFF2-40B4-BE49-F238E27FC236}">
                <a16:creationId xmlns:a16="http://schemas.microsoft.com/office/drawing/2014/main" id="{7CEFCEC1-D9DC-4989-D016-23EFD6D4CD20}"/>
              </a:ext>
              <a:ext uri="{C183D7F6-B498-43B3-948B-1728B52AA6E4}">
                <adec:decorative xmlns:adec="http://schemas.microsoft.com/office/drawing/2017/decorative" val="1"/>
              </a:ext>
            </a:extLst>
          </p:cNvPr>
          <p:cNvSpPr/>
          <p:nvPr userDrawn="1"/>
        </p:nvSpPr>
        <p:spPr>
          <a:xfrm>
            <a:off x="0" y="6069944"/>
            <a:ext cx="12192000" cy="788056"/>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352896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s 2">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239854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2 Content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A45527-A259-1C6D-E8B4-514715484B30}"/>
              </a:ext>
              <a:ext uri="{C183D7F6-B498-43B3-948B-1728B52AA6E4}">
                <adec:decorative xmlns:adec="http://schemas.microsoft.com/office/drawing/2017/decorative" val="1"/>
              </a:ext>
            </a:extLst>
          </p:cNvPr>
          <p:cNvSpPr/>
          <p:nvPr userDrawn="1"/>
        </p:nvSpPr>
        <p:spPr>
          <a:xfrm>
            <a:off x="0" y="3245608"/>
            <a:ext cx="12192000" cy="3612392"/>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alpha val="30000"/>
                </a:prstClr>
              </a:solidFill>
              <a:effectLst/>
              <a:uLnTx/>
              <a:uFillTx/>
              <a:latin typeface="Avenir Next LT Pro Light"/>
              <a:ea typeface="+mn-ea"/>
              <a:cs typeface="+mn-cs"/>
            </a:endParaRPr>
          </a:p>
        </p:txBody>
      </p:sp>
      <p:sp>
        <p:nvSpPr>
          <p:cNvPr id="7" name="Title 1">
            <a:extLst>
              <a:ext uri="{FF2B5EF4-FFF2-40B4-BE49-F238E27FC236}">
                <a16:creationId xmlns:a16="http://schemas.microsoft.com/office/drawing/2014/main" id="{55FC5AD6-5EA9-4D31-BA29-EE3AABE22325}"/>
              </a:ext>
            </a:extLst>
          </p:cNvPr>
          <p:cNvSpPr>
            <a:spLocks noGrp="1"/>
          </p:cNvSpPr>
          <p:nvPr>
            <p:ph type="title" hasCustomPrompt="1"/>
          </p:nvPr>
        </p:nvSpPr>
        <p:spPr>
          <a:xfrm>
            <a:off x="548640" y="548640"/>
            <a:ext cx="3886200" cy="2304288"/>
          </a:xfrm>
          <a:prstGeom prst="rect">
            <a:avLst/>
          </a:prstGeom>
        </p:spPr>
        <p:txBody>
          <a:bodyPr wrap="square" anchor="ctr" anchorCtr="0">
            <a:normAutofit/>
          </a:bodyPr>
          <a:lstStyle>
            <a:lvl1pPr algn="ctr">
              <a:defRPr/>
            </a:lvl1pPr>
          </a:lstStyle>
          <a:p>
            <a:pPr algn="ctr"/>
            <a:r>
              <a:rPr lang="en-US" dirty="0"/>
              <a:t>Click to add title</a:t>
            </a:r>
          </a:p>
        </p:txBody>
      </p:sp>
      <p:sp>
        <p:nvSpPr>
          <p:cNvPr id="4" name="Content Placeholder 3">
            <a:extLst>
              <a:ext uri="{FF2B5EF4-FFF2-40B4-BE49-F238E27FC236}">
                <a16:creationId xmlns:a16="http://schemas.microsoft.com/office/drawing/2014/main" id="{FE4ACBDB-D54B-994A-AD88-E89D37245FAD}"/>
              </a:ext>
            </a:extLst>
          </p:cNvPr>
          <p:cNvSpPr>
            <a:spLocks noGrp="1"/>
          </p:cNvSpPr>
          <p:nvPr>
            <p:ph sz="quarter" idx="17" hasCustomPrompt="1"/>
          </p:nvPr>
        </p:nvSpPr>
        <p:spPr>
          <a:xfrm>
            <a:off x="5534660" y="548641"/>
            <a:ext cx="6130625" cy="2304288"/>
          </a:xfrm>
          <a:prstGeom prst="rect">
            <a:avLst/>
          </a:prstGeom>
        </p:spPr>
        <p:txBody>
          <a:bodyPr anchor="ctr">
            <a:noAutofit/>
          </a:bodyPr>
          <a:lstStyle>
            <a:lvl1pPr marL="512064" indent="-512064">
              <a:lnSpc>
                <a:spcPct val="100000"/>
              </a:lnSpc>
              <a:spcBef>
                <a:spcPts val="1000"/>
              </a:spcBef>
              <a:buClr>
                <a:schemeClr val="accent5">
                  <a:lumMod val="60000"/>
                  <a:lumOff val="40000"/>
                </a:schemeClr>
              </a:buClr>
              <a:buFont typeface="+mj-lt"/>
              <a:buAutoNum type="arabicPeriod"/>
              <a:defRPr sz="1800"/>
            </a:lvl1pPr>
            <a:lvl2pPr marL="702900" indent="-342900">
              <a:lnSpc>
                <a:spcPct val="100000"/>
              </a:lnSpc>
              <a:spcBef>
                <a:spcPts val="1000"/>
              </a:spcBef>
              <a:buClr>
                <a:schemeClr val="accent5">
                  <a:lumMod val="60000"/>
                  <a:lumOff val="40000"/>
                </a:schemeClr>
              </a:buClr>
              <a:buFont typeface="+mj-lt"/>
              <a:buAutoNum type="arabicPeriod"/>
              <a:defRPr sz="1800"/>
            </a:lvl2pPr>
            <a:lvl3pPr marL="1139436" indent="-342900">
              <a:lnSpc>
                <a:spcPct val="100000"/>
              </a:lnSpc>
              <a:spcBef>
                <a:spcPts val="1000"/>
              </a:spcBef>
              <a:buClr>
                <a:schemeClr val="accent5">
                  <a:lumMod val="60000"/>
                  <a:lumOff val="40000"/>
                </a:schemeClr>
              </a:buClr>
              <a:buFont typeface="+mj-lt"/>
              <a:buAutoNum type="arabicPeriod"/>
              <a:defRPr sz="1800"/>
            </a:lvl3pPr>
            <a:lvl4pPr marL="1422900" indent="-342900">
              <a:lnSpc>
                <a:spcPct val="100000"/>
              </a:lnSpc>
              <a:spcBef>
                <a:spcPts val="1000"/>
              </a:spcBef>
              <a:buClr>
                <a:schemeClr val="accent5">
                  <a:lumMod val="60000"/>
                  <a:lumOff val="40000"/>
                </a:schemeClr>
              </a:buClr>
              <a:buFont typeface="+mj-lt"/>
              <a:buAutoNum type="arabicPeriod"/>
              <a:defRPr sz="1800"/>
            </a:lvl4pPr>
            <a:lvl5pPr marL="1859436" indent="-342900">
              <a:lnSpc>
                <a:spcPct val="100000"/>
              </a:lnSpc>
              <a:spcBef>
                <a:spcPts val="1000"/>
              </a:spcBef>
              <a:buClr>
                <a:schemeClr val="accent5">
                  <a:lumMod val="60000"/>
                  <a:lumOff val="40000"/>
                </a:schemeClr>
              </a:buClr>
              <a:buFont typeface="+mj-lt"/>
              <a:buAutoNum type="arabicPeriod"/>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ED8447B1-F82E-026F-7FF0-7E95D361E7A9}"/>
              </a:ext>
            </a:extLst>
          </p:cNvPr>
          <p:cNvSpPr>
            <a:spLocks noGrp="1"/>
          </p:cNvSpPr>
          <p:nvPr>
            <p:ph sz="quarter" idx="18" hasCustomPrompt="1"/>
          </p:nvPr>
        </p:nvSpPr>
        <p:spPr>
          <a:xfrm>
            <a:off x="5520387" y="3735238"/>
            <a:ext cx="6130625" cy="2574120"/>
          </a:xfrm>
          <a:prstGeom prst="rect">
            <a:avLst/>
          </a:prstGeom>
        </p:spPr>
        <p:txBody>
          <a:bodyPr>
            <a:noAutofit/>
          </a:bodyPr>
          <a:lstStyle>
            <a:lvl1pPr marL="0" indent="0">
              <a:lnSpc>
                <a:spcPct val="100000"/>
              </a:lnSpc>
              <a:spcBef>
                <a:spcPts val="1000"/>
              </a:spcBef>
              <a:buNone/>
              <a:defRPr sz="1800"/>
            </a:lvl1pPr>
            <a:lvl2pPr marL="283464" indent="-285750">
              <a:lnSpc>
                <a:spcPct val="100000"/>
              </a:lnSpc>
              <a:spcBef>
                <a:spcPts val="1000"/>
              </a:spcBef>
              <a:buClr>
                <a:schemeClr val="accent5">
                  <a:lumMod val="60000"/>
                  <a:lumOff val="40000"/>
                </a:schemeClr>
              </a:buClr>
              <a:buFont typeface="Wingdings" panose="05000000000000000000" pitchFamily="2" charset="2"/>
              <a:buChar char=""/>
              <a:defRPr sz="1800" i="0"/>
            </a:lvl2pPr>
            <a:lvl3pPr marL="685800" indent="-283464">
              <a:lnSpc>
                <a:spcPct val="100000"/>
              </a:lnSpc>
              <a:spcBef>
                <a:spcPts val="1000"/>
              </a:spcBef>
              <a:buClr>
                <a:schemeClr val="accent5">
                  <a:lumMod val="60000"/>
                  <a:lumOff val="40000"/>
                </a:schemeClr>
              </a:buClr>
              <a:defRPr sz="1800" i="0"/>
            </a:lvl3pPr>
            <a:lvl4pPr marL="685800">
              <a:lnSpc>
                <a:spcPct val="100000"/>
              </a:lnSpc>
              <a:spcBef>
                <a:spcPts val="1000"/>
              </a:spcBef>
              <a:defRPr sz="1800" i="0"/>
            </a:lvl4pPr>
            <a:lvl5pPr indent="-283464">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9" name="Date Placeholder 3">
            <a:extLst>
              <a:ext uri="{FF2B5EF4-FFF2-40B4-BE49-F238E27FC236}">
                <a16:creationId xmlns:a16="http://schemas.microsoft.com/office/drawing/2014/main" id="{85D87A86-18DB-4F48-991B-B96728C9E2B2}"/>
              </a:ext>
            </a:extLst>
          </p:cNvPr>
          <p:cNvSpPr>
            <a:spLocks noGrp="1"/>
          </p:cNvSpPr>
          <p:nvPr>
            <p:ph type="dt" sz="half" idx="10"/>
          </p:nvPr>
        </p:nvSpPr>
        <p:spPr>
          <a:xfrm>
            <a:off x="541338" y="6401999"/>
            <a:ext cx="2206625" cy="369332"/>
          </a:xfrm>
          <a:prstGeom prst="rect">
            <a:avLst/>
          </a:prstGeom>
        </p:spPr>
        <p:txBody>
          <a:bodyPr/>
          <a:lstStyle>
            <a:lvl1pPr>
              <a:defRPr/>
            </a:lvl1pPr>
          </a:lstStyle>
          <a:p>
            <a:pPr>
              <a:defRPr/>
            </a:pPr>
            <a:r>
              <a:rPr lang="en-US">
                <a:solidFill>
                  <a:prstClr val="white">
                    <a:alpha val="70000"/>
                  </a:prstClr>
                </a:solidFill>
              </a:rPr>
              <a:t>20XX</a:t>
            </a:r>
            <a:endParaRPr lang="en-US" dirty="0">
              <a:solidFill>
                <a:prstClr val="white">
                  <a:alpha val="70000"/>
                </a:prstClr>
              </a:solidFill>
            </a:endParaRPr>
          </a:p>
        </p:txBody>
      </p:sp>
      <p:sp>
        <p:nvSpPr>
          <p:cNvPr id="10" name="Footer Placeholder 4">
            <a:extLst>
              <a:ext uri="{FF2B5EF4-FFF2-40B4-BE49-F238E27FC236}">
                <a16:creationId xmlns:a16="http://schemas.microsoft.com/office/drawing/2014/main" id="{E9F77D95-7E8B-48BA-B550-76A5C297FE04}"/>
              </a:ext>
            </a:extLst>
          </p:cNvPr>
          <p:cNvSpPr>
            <a:spLocks noGrp="1"/>
          </p:cNvSpPr>
          <p:nvPr>
            <p:ph type="ftr" sz="quarter" idx="11"/>
          </p:nvPr>
        </p:nvSpPr>
        <p:spPr>
          <a:xfrm>
            <a:off x="3308350" y="6401999"/>
            <a:ext cx="5575300" cy="369332"/>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
        <p:nvSpPr>
          <p:cNvPr id="11" name="Slide Number Placeholder 5">
            <a:extLst>
              <a:ext uri="{FF2B5EF4-FFF2-40B4-BE49-F238E27FC236}">
                <a16:creationId xmlns:a16="http://schemas.microsoft.com/office/drawing/2014/main" id="{5510D382-212F-47D7-A76F-181F22622C97}"/>
              </a:ext>
            </a:extLst>
          </p:cNvPr>
          <p:cNvSpPr>
            <a:spLocks noGrp="1"/>
          </p:cNvSpPr>
          <p:nvPr>
            <p:ph type="sldNum" sz="quarter" idx="12"/>
          </p:nvPr>
        </p:nvSpPr>
        <p:spPr>
          <a:xfrm>
            <a:off x="9442800" y="6401999"/>
            <a:ext cx="2208212" cy="36933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9607A7-8386-47DB-8578-DDEDD194E5D4}" type="slidenum">
              <a:rPr kumimoji="0" lang="en-US" sz="1000" b="0" i="0" u="none" strike="noStrike" kern="1200" cap="all" spc="300" normalizeH="0" baseline="0" noProof="0" smtClean="0">
                <a:ln>
                  <a:noFill/>
                </a:ln>
                <a:solidFill>
                  <a:prstClr val="white">
                    <a:alpha val="70000"/>
                  </a:prstClr>
                </a:solidFill>
                <a:effectLst/>
                <a:uLnTx/>
                <a:uFillTx/>
                <a:latin typeface="Avenir Next LT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all" spc="300" normalizeH="0" baseline="0" noProof="0" dirty="0">
              <a:ln>
                <a:noFill/>
              </a:ln>
              <a:solidFill>
                <a:prstClr val="white">
                  <a:alpha val="70000"/>
                </a:prstClr>
              </a:solidFill>
              <a:effectLst/>
              <a:uLnTx/>
              <a:uFillTx/>
              <a:latin typeface="Avenir Next LT Pro Light"/>
              <a:ea typeface="+mn-ea"/>
              <a:cs typeface="+mn-cs"/>
            </a:endParaRPr>
          </a:p>
        </p:txBody>
      </p:sp>
    </p:spTree>
    <p:extLst>
      <p:ext uri="{BB962C8B-B14F-4D97-AF65-F5344CB8AC3E}">
        <p14:creationId xmlns:p14="http://schemas.microsoft.com/office/powerpoint/2010/main" val="1914252241"/>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A151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712456"/>
      </p:ext>
    </p:extLst>
  </p:cSld>
  <p:clrMap bg1="dk1" tx1="lt1" bg2="dk2" tx2="lt2" accent1="accent1" accent2="accent2" accent3="accent3" accent4="accent4" accent5="accent5" accent6="accent6" hlink="hlink" folHlink="folHlink"/>
  <p:sldLayoutIdLst>
    <p:sldLayoutId id="2147483667" r:id="rId1"/>
    <p:sldLayoutId id="2147483694" r:id="rId2"/>
    <p:sldLayoutId id="2147483695" r:id="rId3"/>
    <p:sldLayoutId id="2147483696" r:id="rId4"/>
    <p:sldLayoutId id="2147483697" r:id="rId5"/>
    <p:sldLayoutId id="2147483703" r:id="rId6"/>
    <p:sldLayoutId id="2147483704" r:id="rId7"/>
    <p:sldLayoutId id="2147483700" r:id="rId8"/>
    <p:sldLayoutId id="2147483701" r:id="rId9"/>
    <p:sldLayoutId id="2147483698" r:id="rId10"/>
    <p:sldLayoutId id="2147483699" r:id="rId11"/>
    <p:sldLayoutId id="2147483702" r:id="rId12"/>
  </p:sldLayoutIdLst>
  <p:hf sldNum="0" hdr="0" ftr="0" dt="0"/>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19">
          <p15:clr>
            <a:srgbClr val="5ACBF0"/>
          </p15:clr>
        </p15:guide>
        <p15:guide id="2" pos="1731">
          <p15:clr>
            <a:srgbClr val="5ACBF0"/>
          </p15:clr>
        </p15:guide>
        <p15:guide id="3" pos="3140">
          <p15:clr>
            <a:srgbClr val="5ACBF0"/>
          </p15:clr>
        </p15:guide>
        <p15:guide id="4" pos="3488">
          <p15:clr>
            <a:srgbClr val="5ACBF0"/>
          </p15:clr>
        </p15:guide>
        <p15:guide id="5" pos="2788">
          <p15:clr>
            <a:srgbClr val="5ACBF0"/>
          </p15:clr>
        </p15:guide>
        <p15:guide id="6" pos="2434">
          <p15:clr>
            <a:srgbClr val="5ACBF0"/>
          </p15:clr>
        </p15:guide>
        <p15:guide id="7" pos="2084">
          <p15:clr>
            <a:srgbClr val="5ACBF0"/>
          </p15:clr>
        </p15:guide>
        <p15:guide id="8" pos="341">
          <p15:clr>
            <a:srgbClr val="F26B43"/>
          </p15:clr>
        </p15:guide>
        <p15:guide id="9" pos="1384">
          <p15:clr>
            <a:srgbClr val="5ACBF0"/>
          </p15:clr>
        </p15:guide>
        <p15:guide id="10" pos="1032">
          <p15:clr>
            <a:srgbClr val="5ACBF0"/>
          </p15:clr>
        </p15:guide>
        <p15:guide id="11" pos="680">
          <p15:clr>
            <a:srgbClr val="FDE53C"/>
          </p15:clr>
        </p15:guide>
        <p15:guide id="12" pos="4192">
          <p15:clr>
            <a:srgbClr val="5ACBF0"/>
          </p15:clr>
        </p15:guide>
        <p15:guide id="13" pos="4543">
          <p15:clr>
            <a:srgbClr val="5ACBF0"/>
          </p15:clr>
        </p15:guide>
        <p15:guide id="14" pos="4892">
          <p15:clr>
            <a:srgbClr val="5ACBF0"/>
          </p15:clr>
        </p15:guide>
        <p15:guide id="15" pos="5244">
          <p15:clr>
            <a:srgbClr val="5ACBF0"/>
          </p15:clr>
        </p15:guide>
        <p15:guide id="16" pos="5596">
          <p15:clr>
            <a:srgbClr val="5ACBF0"/>
          </p15:clr>
        </p15:guide>
        <p15:guide id="17" pos="5948">
          <p15:clr>
            <a:srgbClr val="5ACBF0"/>
          </p15:clr>
        </p15:guide>
        <p15:guide id="18" pos="6296">
          <p15:clr>
            <a:srgbClr val="5ACBF0"/>
          </p15:clr>
        </p15:guide>
        <p15:guide id="19" pos="6648">
          <p15:clr>
            <a:srgbClr val="5ACBF0"/>
          </p15:clr>
        </p15:guide>
        <p15:guide id="20" pos="6996">
          <p15:clr>
            <a:srgbClr val="FDE53C"/>
          </p15:clr>
        </p15:guide>
        <p15:guide id="21" orient="horz" pos="335">
          <p15:clr>
            <a:srgbClr val="F26B43"/>
          </p15:clr>
        </p15:guide>
        <p15:guide id="22" orient="horz" pos="680">
          <p15:clr>
            <a:srgbClr val="FDE53C"/>
          </p15:clr>
        </p15:guide>
        <p15:guide id="23" orient="horz" pos="1050">
          <p15:clr>
            <a:srgbClr val="5ACBF0"/>
          </p15:clr>
        </p15:guide>
        <p15:guide id="24" orient="horz" pos="1791">
          <p15:clr>
            <a:srgbClr val="5ACBF0"/>
          </p15:clr>
        </p15:guide>
        <p15:guide id="26" orient="horz" pos="2530">
          <p15:clr>
            <a:srgbClr val="5ACBF0"/>
          </p15:clr>
        </p15:guide>
        <p15:guide id="27" orient="horz" pos="2899">
          <p15:clr>
            <a:srgbClr val="5ACBF0"/>
          </p15:clr>
        </p15:guide>
        <p15:guide id="28" orient="horz" pos="3268">
          <p15:clr>
            <a:srgbClr val="5ACBF0"/>
          </p15:clr>
        </p15:guide>
        <p15:guide id="29" orient="horz" pos="3634">
          <p15:clr>
            <a:srgbClr val="FDE53C"/>
          </p15:clr>
        </p15:guide>
        <p15:guide id="30" orient="horz" pos="3979">
          <p15:clr>
            <a:srgbClr val="F26B43"/>
          </p15:clr>
        </p15:guide>
        <p15:guide id="31" orient="horz" pos="2160">
          <p15:clr>
            <a:srgbClr val="FDE53C"/>
          </p15:clr>
        </p15:guide>
        <p15:guide id="32" pos="7340">
          <p15:clr>
            <a:srgbClr val="F26B43"/>
          </p15:clr>
        </p15:guide>
        <p15:guide id="33" pos="3840">
          <p15:clr>
            <a:srgbClr val="FDE53C"/>
          </p15:clr>
        </p15:guide>
        <p15:guide id="34" orient="horz" pos="637">
          <p15:clr>
            <a:srgbClr val="C35EA4"/>
          </p15:clr>
        </p15:guide>
        <p15:guide id="35" orient="horz" pos="1128">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17.11.2024</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Man Of Sorrows</a:t>
            </a:r>
            <a:br/>
            <a:r>
              <a:t>Nothing But The Blood Of Jesus</a:t>
            </a:r>
            <a:br/>
            <a:r>
              <a:t>Good Good Father</a:t>
            </a:r>
            <a:br/>
            <a:r>
              <a:t>1 Corinthians 1</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Now my debt is paid, it is paid in full</a:t>
            </a:r>
          </a:p>
          <a:p>
            <a:pPr algn="ctr">
              <a:defRPr sz="3300" b="0"/>
            </a:pPr>
            <a:r>
              <a:t>By the precious blood that my Jesus spilled</a:t>
            </a:r>
          </a:p>
          <a:p>
            <a:pPr algn="ctr">
              <a:defRPr sz="3300" b="0"/>
            </a:pPr>
            <a:r>
              <a:t>Now the curse of sin has no hold on me</a:t>
            </a:r>
          </a:p>
          <a:p>
            <a:pPr algn="ctr">
              <a:defRPr sz="3300" b="0"/>
            </a:pPr>
            <a:r>
              <a:t>Whom the Son sets free, oh is free indeed! (x2)</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that rugged cross, my salvation</a:t>
            </a:r>
          </a:p>
          <a:p>
            <a:pPr algn="ctr">
              <a:defRPr sz="3300" b="0"/>
            </a:pPr>
            <a:r>
              <a:t>Where Your love poured out over me</a:t>
            </a:r>
          </a:p>
          <a:p>
            <a:pPr algn="ctr">
              <a:defRPr sz="3300" b="0"/>
            </a:pPr>
            <a:r>
              <a:t>Now my soul cries out "Hallelujah!"</a:t>
            </a:r>
          </a:p>
          <a:p>
            <a:pPr algn="ctr">
              <a:defRPr sz="3300" b="0"/>
            </a:pPr>
            <a:r>
              <a:t>Praise and honour unto Thee</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See, the stone is rolled away</a:t>
            </a:r>
          </a:p>
          <a:p>
            <a:pPr algn="ctr">
              <a:defRPr sz="3300" b="0"/>
            </a:pPr>
            <a:r>
              <a:t>Behold the empty tomb</a:t>
            </a:r>
          </a:p>
          <a:p>
            <a:pPr algn="ctr">
              <a:defRPr sz="3300" b="0"/>
            </a:pPr>
            <a:r>
              <a:t>Hallelujah, God be praised</a:t>
            </a:r>
          </a:p>
          <a:p>
            <a:pPr algn="ctr">
              <a:defRPr sz="3300" b="0"/>
            </a:pPr>
            <a:r>
              <a:t>He's risen from the grave!</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that rugged cross, my salvation</a:t>
            </a:r>
          </a:p>
          <a:p>
            <a:pPr algn="ctr">
              <a:defRPr sz="3300" b="0"/>
            </a:pPr>
            <a:r>
              <a:t>Where Your love poured out over me</a:t>
            </a:r>
          </a:p>
          <a:p>
            <a:pPr algn="ctr">
              <a:defRPr sz="3300" b="0"/>
            </a:pPr>
            <a:r>
              <a:t>Now my soul cries out "Hallelujah!"</a:t>
            </a:r>
          </a:p>
          <a:p>
            <a:pPr algn="ctr">
              <a:defRPr sz="3300" b="0"/>
            </a:pPr>
            <a:r>
              <a:t>Praise and honour unto Thee</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and honour unto Thee</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Nothing But The Blood Of Jesus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Robert Lowry © Words: Public Domain Music: Public Domain CCLI Licence No. 5485849. CCLI Song number: 21332</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can wash away my sin?</a:t>
            </a:r>
          </a:p>
          <a:p>
            <a:pPr algn="ctr">
              <a:defRPr sz="3300" b="0"/>
            </a:pPr>
            <a:r>
              <a:t>Nothing but the blood of Jesus</a:t>
            </a:r>
          </a:p>
          <a:p>
            <a:pPr algn="ctr">
              <a:defRPr sz="3300" b="0"/>
            </a:pPr>
            <a:r>
              <a:t>What can make me whole again?</a:t>
            </a:r>
          </a:p>
          <a:p>
            <a:pPr algn="ctr">
              <a:defRPr sz="3300" b="0"/>
            </a:pPr>
            <a:r>
              <a:t>Nothing but the blood of Jesus</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For my pardon this I see</a:t>
            </a:r>
          </a:p>
          <a:p>
            <a:pPr algn="ctr">
              <a:defRPr sz="3300" b="0"/>
            </a:pPr>
            <a:r>
              <a:t>Nothing but the blood of Jesus</a:t>
            </a:r>
          </a:p>
          <a:p>
            <a:pPr algn="ctr">
              <a:defRPr sz="3300" b="0"/>
            </a:pPr>
            <a:r>
              <a:t>For my cleansing this my plea</a:t>
            </a:r>
          </a:p>
          <a:p>
            <a:pPr algn="ctr">
              <a:defRPr sz="3300" b="0"/>
            </a:pPr>
            <a:r>
              <a:t>Nothing but the blood of Jesus</a:t>
            </a: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precious is the flow</a:t>
            </a:r>
          </a:p>
          <a:p>
            <a:pPr algn="ctr">
              <a:defRPr sz="3300" b="0"/>
            </a:pPr>
            <a:r>
              <a:t>That makes me white as snow</a:t>
            </a:r>
          </a:p>
          <a:p>
            <a:pPr algn="ctr">
              <a:defRPr sz="3300" b="0"/>
            </a:pPr>
            <a:r>
              <a:t>No other fount I know</a:t>
            </a:r>
          </a:p>
          <a:p>
            <a:pPr algn="ctr">
              <a:defRPr sz="3300" b="0"/>
            </a:pPr>
            <a:r>
              <a:t>Nothing but the blood of Jesus</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This is all my hope and peace</a:t>
            </a:r>
          </a:p>
          <a:p>
            <a:pPr algn="ctr">
              <a:defRPr sz="3300" b="0"/>
            </a:pPr>
            <a:r>
              <a:t>Nothing but the blood of Jesus</a:t>
            </a:r>
          </a:p>
          <a:p>
            <a:pPr algn="ctr">
              <a:defRPr sz="3300" b="0"/>
            </a:pPr>
            <a:r>
              <a:t>This is all my righteousness</a:t>
            </a:r>
          </a:p>
          <a:p>
            <a:pPr algn="ctr">
              <a:defRPr sz="3300" b="0"/>
            </a:pPr>
            <a:r>
              <a:t>Nothing but the blood of Jesus</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precious is the flow</a:t>
            </a:r>
          </a:p>
          <a:p>
            <a:pPr algn="ctr">
              <a:defRPr sz="3300" b="0"/>
            </a:pPr>
            <a:r>
              <a:t>That makes me white as snow</a:t>
            </a:r>
          </a:p>
          <a:p>
            <a:pPr algn="ctr">
              <a:defRPr sz="3300" b="0"/>
            </a:pPr>
            <a:r>
              <a:t>No other fount I know</a:t>
            </a:r>
          </a:p>
          <a:p>
            <a:pPr algn="ctr">
              <a:defRPr sz="3300" b="0"/>
            </a:pPr>
            <a:r>
              <a:t>Nothing but the blood of Jesus</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Glory glory this I see</a:t>
            </a:r>
          </a:p>
          <a:p>
            <a:pPr algn="ctr">
              <a:defRPr sz="3300" b="0"/>
            </a:pPr>
            <a:r>
              <a:t>Nothing but the blood of Jesus</a:t>
            </a:r>
          </a:p>
          <a:p>
            <a:pPr algn="ctr">
              <a:defRPr sz="3300" b="0"/>
            </a:pPr>
            <a:r>
              <a:t>All my praise for this I bring</a:t>
            </a:r>
          </a:p>
          <a:p>
            <a:pPr algn="ctr">
              <a:defRPr sz="3300" b="0"/>
            </a:pPr>
            <a:r>
              <a:t>Nothing but the blood of Jesus</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precious is the flow</a:t>
            </a:r>
          </a:p>
          <a:p>
            <a:pPr algn="ctr">
              <a:defRPr sz="3300" b="0"/>
            </a:pPr>
            <a:r>
              <a:t>That makes me white as snow</a:t>
            </a:r>
          </a:p>
          <a:p>
            <a:pPr algn="ctr">
              <a:defRPr sz="3300" b="0"/>
            </a:pPr>
            <a:r>
              <a:t>No other fount I know</a:t>
            </a:r>
          </a:p>
          <a:p>
            <a:pPr algn="ctr">
              <a:defRPr sz="3300" b="0"/>
            </a:pPr>
            <a:r>
              <a:t>Nothing but the blood of Jesus (x2)</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Good Good Father</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Anthony Brown, Pat Barrett  © 2014 Capitol CMG Paragon (Admin. by SHOUT! Music Publishing Australia) Common Hymnal Digital (Admin. by SHOUT! Music Publishing Australia) CCLI Licence No. 5485849 . CCLI Song number: 7036612</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I've heard a thousand stories of</a:t>
            </a:r>
          </a:p>
          <a:p>
            <a:pPr algn="ctr">
              <a:defRPr sz="3300" b="0"/>
            </a:pPr>
            <a:r>
              <a:t>What they think You're like</a:t>
            </a:r>
          </a:p>
          <a:p>
            <a:pPr algn="ctr">
              <a:defRPr sz="3300" b="0"/>
            </a:pPr>
            <a:r>
              <a:t>But I've heard the tender whisper of</a:t>
            </a:r>
          </a:p>
          <a:p>
            <a:pPr algn="ctr">
              <a:defRPr sz="3300" b="0"/>
            </a:pPr>
            <a:r>
              <a:t>Love in the dead of night</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You tell me that You're pleased</a:t>
            </a:r>
          </a:p>
          <a:p>
            <a:pPr algn="ctr">
              <a:defRPr sz="3300" b="0"/>
            </a:pPr>
            <a:r>
              <a:t>And that I'm never alone</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I've seen many searching for answers far and wide</a:t>
            </a:r>
          </a:p>
          <a:p>
            <a:pPr algn="ctr">
              <a:defRPr sz="3300" b="0"/>
            </a:pPr>
            <a:r>
              <a:t>But I know we're all searching</a:t>
            </a:r>
          </a:p>
          <a:p>
            <a:pPr algn="ctr">
              <a:defRPr sz="3300" b="0"/>
            </a:pPr>
            <a:r>
              <a:t>For answers only You provide</a:t>
            </a:r>
          </a:p>
          <a:p>
            <a:pPr algn="ctr">
              <a:defRPr sz="3300" b="0"/>
            </a:pPr>
            <a:r>
              <a:t>Cause You know just what we need, before we say a word</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perfect in all of Your ways</a:t>
            </a:r>
          </a:p>
          <a:p>
            <a:pPr algn="ctr">
              <a:defRPr sz="3300" b="0"/>
            </a:pPr>
            <a:r>
              <a:t>You are perfect in all of Your ways</a:t>
            </a:r>
          </a:p>
          <a:p>
            <a:pPr algn="ctr">
              <a:defRPr sz="3300" b="0"/>
            </a:pPr>
            <a:r>
              <a:t>You are perfect in all of Your ways</a:t>
            </a:r>
          </a:p>
          <a:p>
            <a:pPr algn="ctr">
              <a:defRPr sz="3300" b="0"/>
            </a:pPr>
            <a:r>
              <a:t>To us</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perfect in all of Your ways</a:t>
            </a:r>
          </a:p>
          <a:p>
            <a:pPr algn="ctr">
              <a:defRPr sz="3300" b="0"/>
            </a:pPr>
            <a:r>
              <a:t>You are perfect in all of Your ways</a:t>
            </a:r>
          </a:p>
          <a:p>
            <a:pPr algn="ctr">
              <a:defRPr sz="3300" b="0"/>
            </a:pPr>
            <a:r>
              <a:t>You are perfect in all of Your ways</a:t>
            </a:r>
          </a:p>
          <a:p>
            <a:pPr algn="ctr">
              <a:defRPr sz="3300" b="0"/>
            </a:pPr>
            <a:r>
              <a:t>To us</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it's love so undeniable</a:t>
            </a:r>
          </a:p>
          <a:p>
            <a:pPr algn="ctr">
              <a:defRPr sz="3300" b="0"/>
            </a:pPr>
            <a:r>
              <a:t>I, I can hardly speak</a:t>
            </a:r>
          </a:p>
          <a:p>
            <a:pPr algn="ctr">
              <a:defRPr sz="3300" b="0"/>
            </a:pPr>
            <a:r>
              <a:t>Peace so unexplainable</a:t>
            </a:r>
          </a:p>
          <a:p>
            <a:pPr algn="ctr">
              <a:defRPr sz="3300" b="0"/>
            </a:pPr>
            <a:r>
              <a:t>I, I can hardly think</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As You call me deeper still</a:t>
            </a:r>
          </a:p>
          <a:p>
            <a:pPr algn="ctr">
              <a:defRPr sz="3300" b="0"/>
            </a:pPr>
            <a:r>
              <a:t>As You call me deeper still</a:t>
            </a:r>
          </a:p>
          <a:p>
            <a:pPr algn="ctr">
              <a:defRPr sz="3300" b="0"/>
            </a:pPr>
            <a:r>
              <a:t>As You call me deeper still</a:t>
            </a:r>
          </a:p>
          <a:p>
            <a:pPr algn="ctr">
              <a:defRPr sz="3300" b="0"/>
            </a:pPr>
            <a:r>
              <a:t>Into love, love, love</a:t>
            </a:r>
          </a:p>
          <a:p>
            <a:pPr algn="ctr">
              <a:defRPr sz="3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a Good, Good Father</a:t>
            </a:r>
          </a:p>
          <a:p>
            <a:pPr algn="ctr">
              <a:defRPr sz="3300" b="0"/>
            </a:pPr>
            <a:r>
              <a:t>It's who You are</a:t>
            </a:r>
          </a:p>
          <a:p>
            <a:pPr algn="ctr">
              <a:defRPr sz="3300" b="0"/>
            </a:pPr>
            <a:r>
              <a:t>It's who You are</a:t>
            </a:r>
          </a:p>
          <a:p>
            <a:pPr algn="ctr">
              <a:defRPr sz="3300" b="0"/>
            </a:pPr>
            <a:r>
              <a:t>It's who You are</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Man Of Sorrows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Brooke Ligertwood, Matt Crocker © 2012 Hillsong Music Publishing Australia CCLI Licence No. 5485849 . CCLI Song number: 6476063</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I'm loved by You</a:t>
            </a:r>
          </a:p>
          <a:p>
            <a:pPr algn="ctr">
              <a:defRPr sz="3300" b="0"/>
            </a:pPr>
            <a:r>
              <a:t>It's who I am</a:t>
            </a:r>
          </a:p>
          <a:p>
            <a:pPr algn="ctr">
              <a:defRPr sz="3300" b="0"/>
            </a:pPr>
            <a:r>
              <a:t>It's who I am</a:t>
            </a:r>
          </a:p>
          <a:p>
            <a:pPr algn="ctr">
              <a:defRPr sz="3300" b="0"/>
            </a:pPr>
            <a:r>
              <a:t>It's who I am</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perfect in all of Your ways</a:t>
            </a:r>
          </a:p>
          <a:p>
            <a:pPr algn="ctr">
              <a:defRPr sz="3300" b="0"/>
            </a:pPr>
            <a:r>
              <a:t>You are perfect in all of Your ways</a:t>
            </a:r>
          </a:p>
          <a:p>
            <a:pPr algn="ctr">
              <a:defRPr sz="3300" b="0"/>
            </a:pPr>
            <a:r>
              <a:t>You are perfect in all of Your ways</a:t>
            </a:r>
          </a:p>
          <a:p>
            <a:pPr algn="ctr">
              <a:defRPr sz="3300" b="0"/>
            </a:pPr>
            <a:r>
              <a:t>To us</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Paul, called to be an apostle of Christ Jesus by the will of God, and our brother Sosthenes, </a:t>
            </a:r>
          </a:p>
          <a:p>
            <a:pPr algn="ctr">
              <a:defRPr sz="3200" b="0"/>
            </a:pPr>
            <a:r>
              <a:t>² To the church of God in Corinth, to those sanctified in Christ Jesus and called to be his holy people, together with all those everywhere who call on the name of our Lord Jesus Christ—their Lord and ours: </a:t>
            </a:r>
          </a:p>
          <a:p>
            <a:pPr algn="ctr">
              <a:defRPr sz="32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 Grace and peace to you from God our Father and the Lord Jesus Christ. </a:t>
            </a:r>
          </a:p>
          <a:p>
            <a:pPr algn="ctr">
              <a:defRPr sz="3200" b="0"/>
            </a:pPr>
            <a:r>
              <a:t>⁴ I always thank my God for you because of his grace given you in Christ Jesus. </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For in him you have been enriched in every way—with all kinds of speech and with all knowledge— ⁶ God thus confirming our testimony about Christ among you. </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⁷ Therefore you do not lack any spiritual gift as you eagerly wait for our Lord Jesus Christ to be revealed. ⁸ He will also keep you firm to the end, so that you will be blameless on the day of our Lord Jesus Christ. </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⁹ God is faithful, who has called you into fellowship with his Son, Jesus Christ our Lord. </a:t>
            </a:r>
          </a:p>
          <a:p>
            <a:pPr algn="ctr">
              <a:defRPr sz="3200" b="0"/>
            </a:pPr>
            <a:r>
              <a:t>¹⁰ I appeal to you, brothers and sisters, in the name of our Lord Jesus Christ, that all of you agree with one another in what you say and that there be no divisions among you, but that you be perfectly united in mind and thought. </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My brothers and sisters, some from Chloe’s household have informed me that there are quarrels among you. ¹² What I mean is this: One of you says, “I follow Paul”; another, “I follow Apollos”; another, “I follow Cephas”; still another, “I follow Christ.” </a:t>
            </a:r>
          </a:p>
          <a:p>
            <a:pPr algn="ctr">
              <a:defRPr sz="32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Is Christ divided? Was Paul crucified for you? Were you baptized in the name of Paul? ¹⁴ I thank God that I did not baptize any of you except Crispus and Gaius, </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Man of Sorrows, Lamb of God</a:t>
            </a:r>
          </a:p>
          <a:p>
            <a:pPr algn="ctr">
              <a:defRPr sz="3300" b="0"/>
            </a:pPr>
            <a:r>
              <a:t>By His own betrayed</a:t>
            </a:r>
          </a:p>
          <a:p>
            <a:pPr algn="ctr">
              <a:defRPr sz="3300" b="0"/>
            </a:pPr>
            <a:r>
              <a:t>The sin of men and wrath of God</a:t>
            </a:r>
          </a:p>
          <a:p>
            <a:pPr algn="ctr">
              <a:defRPr sz="3300" b="0"/>
            </a:pPr>
            <a:r>
              <a:t>Has been on Jesus laid</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so no one can say that you were baptized in my name. ¹⁶ (Yes, I also baptized the household of Stephanas; beyond that, I don’t remember if I baptized anyone else.) </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For Christ did not send me to baptize, but to preach the gospel—not with wisdom and eloquence, lest the cross of Christ be emptied of its power. </a:t>
            </a:r>
          </a:p>
          <a:p>
            <a:pPr algn="ctr">
              <a:defRPr sz="3200" b="0"/>
            </a:pPr>
            <a:r>
              <a:t>¹⁸ For the message of the cross is foolishness to those who are perishing, but to us who are being saved it is the power of God. </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¹⁹ For it is written:</a:t>
            </a:r>
          </a:p>
          <a:p>
            <a:pPr algn="ctr">
              <a:defRPr sz="3200" b="0"/>
            </a:pPr>
            <a:r>
              <a:t>“I will destroy the wisdom of the wise;</a:t>
            </a:r>
          </a:p>
          <a:p>
            <a:pPr algn="ctr">
              <a:defRPr sz="3200" b="0"/>
            </a:pPr>
            <a:r>
              <a:t>    the intelligence of the intelligent I will frustrate.” </a:t>
            </a:r>
          </a:p>
          <a:p>
            <a:pPr algn="ctr">
              <a:defRPr sz="3200" b="0"/>
            </a:pPr>
            <a:r>
              <a:t>²⁰ Where is the wise person? Where is the teacher of the law? Where is the philosopher of this age? Has not God made foolish the wisdom of the world?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²¹ For since in the wisdom of God the world through its wisdom did not know him, God was pleased through the foolishness of what was preached to save those who believe. ²² Jews demand signs and Greeks look for wisdom, </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²³ but we preach Christ crucified: a stumbling block to Jews and foolishness to Gentiles, ²⁴ but to those whom God has called, both Jews and Greeks, Christ the power of God and the wisdom of God. </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²⁵ For the foolishness of God is wiser than human wisdom, and the weakness of God is stronger than human strength. </a:t>
            </a:r>
          </a:p>
          <a:p>
            <a:pPr algn="ctr">
              <a:defRPr sz="3200" b="0"/>
            </a:pPr>
            <a:r>
              <a:t>²⁶ Brothers and sisters, think of what you were when you were called. Not many of you were wise by human standards; not many were influential; not many were of noble birth. </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²⁷ But God chose the foolish things of the world to shame the wise; God chose the weak things of the world to shame the strong. ²⁸ God chose the lowly things of this world and the despised things—and the things that are not—to nullify the things that are, </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²⁹ so that no one may boast before him. ³⁰ It is because of him that you are in Christ Jesus, who has become for us wisdom from God—that is, our righteousness, holiness and redemption. </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1 Corinthians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³¹ Therefore, as it is written: “Let the one who boasts boast in the Lord.”</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Silent as He stood accused</a:t>
            </a:r>
          </a:p>
          <a:p>
            <a:pPr algn="ctr">
              <a:defRPr sz="3300" b="0"/>
            </a:pPr>
            <a:r>
              <a:t>Beaten, mocked, and scorned</a:t>
            </a:r>
          </a:p>
          <a:p>
            <a:pPr algn="ctr">
              <a:defRPr sz="3300" b="0"/>
            </a:pPr>
            <a:r>
              <a:t>Bowing to the Father's will</a:t>
            </a:r>
          </a:p>
          <a:p>
            <a:pPr algn="ctr">
              <a:defRPr sz="3300" b="0"/>
            </a:pPr>
            <a:r>
              <a:t>He took a crown of thorns</a:t>
            </a:r>
          </a:p>
          <a:p>
            <a:pPr algn="ctr">
              <a:defRPr sz="33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521.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that rugged cross, my salvation</a:t>
            </a:r>
          </a:p>
          <a:p>
            <a:pPr algn="ctr">
              <a:defRPr sz="3300" b="0"/>
            </a:pPr>
            <a:r>
              <a:t>Where Your love poured out over me</a:t>
            </a:r>
          </a:p>
          <a:p>
            <a:pPr algn="ctr">
              <a:defRPr sz="3300" b="0"/>
            </a:pPr>
            <a:r>
              <a:t>Now my soul cries out "Hallelujah!"</a:t>
            </a:r>
          </a:p>
          <a:p>
            <a:pPr algn="ctr">
              <a:defRPr sz="3300" b="0"/>
            </a:pPr>
            <a:r>
              <a:t>Praise and honour unto Thee</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Sent of heaven, God's own Son</a:t>
            </a:r>
          </a:p>
          <a:p>
            <a:pPr algn="ctr">
              <a:defRPr sz="3300" b="0"/>
            </a:pPr>
            <a:r>
              <a:t>To purchase and redeem</a:t>
            </a:r>
          </a:p>
          <a:p>
            <a:pPr algn="ctr">
              <a:defRPr sz="3300" b="0"/>
            </a:pPr>
            <a:r>
              <a:t>And reconcile the very ones</a:t>
            </a:r>
          </a:p>
          <a:p>
            <a:pPr algn="ctr">
              <a:defRPr sz="3300" b="0"/>
            </a:pPr>
            <a:r>
              <a:t>Who nailed Him to that tree</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that rugged cross, my salvation</a:t>
            </a:r>
          </a:p>
          <a:p>
            <a:pPr algn="ctr">
              <a:defRPr sz="3300" b="0"/>
            </a:pPr>
            <a:r>
              <a:t>Where Your love poured out over me</a:t>
            </a:r>
          </a:p>
          <a:p>
            <a:pPr algn="ctr">
              <a:defRPr sz="3300" b="0"/>
            </a:pPr>
            <a:r>
              <a:t>Now my soul cries out "Hallelujah!"</a:t>
            </a:r>
          </a:p>
          <a:p>
            <a:pPr algn="ctr">
              <a:defRPr sz="3300" b="0"/>
            </a:pPr>
            <a:r>
              <a:t>Praise and honour unto Thee</a:t>
            </a:r>
          </a:p>
          <a:p>
            <a:pPr algn="ctr">
              <a:defRPr sz="3300" b="0"/>
            </a:pPr>
          </a:p>
        </p:txBody>
      </p:sp>
    </p:spTree>
  </p:cSld>
  <p:clrMapOvr>
    <a:masterClrMapping/>
  </p:clrMapOvr>
</p:sld>
</file>

<file path=ppt/theme/theme1.xml><?xml version="1.0" encoding="utf-8"?>
<a:theme xmlns:a="http://schemas.openxmlformats.org/drawingml/2006/main" name="LeafVTI">
  <a:themeElements>
    <a:clrScheme name="Leaf">
      <a:dk1>
        <a:sysClr val="windowText" lastClr="000000"/>
      </a:dk1>
      <a:lt1>
        <a:sysClr val="window" lastClr="FFFFFF"/>
      </a:lt1>
      <a:dk2>
        <a:srgbClr val="732124"/>
      </a:dk2>
      <a:lt2>
        <a:srgbClr val="F0EDE5"/>
      </a:lt2>
      <a:accent1>
        <a:srgbClr val="D34817"/>
      </a:accent1>
      <a:accent2>
        <a:srgbClr val="A68D65"/>
      </a:accent2>
      <a:accent3>
        <a:srgbClr val="728377"/>
      </a:accent3>
      <a:accent4>
        <a:srgbClr val="B4797B"/>
      </a:accent4>
      <a:accent5>
        <a:srgbClr val="CE8439"/>
      </a:accent5>
      <a:accent6>
        <a:srgbClr val="CF3A2A"/>
      </a:accent6>
      <a:hlink>
        <a:srgbClr val="D06853"/>
      </a:hlink>
      <a:folHlink>
        <a:srgbClr val="B67779"/>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39732_win32_SL_V4" id="{52CD7D06-EB0F-4442-B8CC-D6797E66CEC9}" vid="{71772D25-A8C7-4B89-A7D4-19332CD2B2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7FEE6A-70C7-4994-95E7-698D6AC488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33059B-AF8D-467E-BDB3-CD063FDD209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3A5F18C-93E4-4C3A-A312-44EF0CB57AC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0</vt:i4>
      </vt:variant>
    </vt:vector>
  </HeadingPairs>
  <TitlesOfParts>
    <vt:vector size="5" baseType="lpstr">
      <vt:lpstr>Arial</vt:lpstr>
      <vt:lpstr>Avenir Next LT Pro Light</vt:lpstr>
      <vt:lpstr>Calibri</vt:lpstr>
      <vt:lpstr>Wingdings</vt:lpstr>
      <vt:lpstr>LeafVTI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2024-01-12T06:49:40Z</dcterms:created>
  <dcterms:modified xsi:type="dcterms:W3CDTF">2024-07-29T05:09:23Z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